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70" r:id="rId7"/>
    <p:sldId id="285" r:id="rId8"/>
    <p:sldId id="295" r:id="rId9"/>
    <p:sldId id="298" r:id="rId10"/>
    <p:sldId id="305" r:id="rId11"/>
    <p:sldId id="299" r:id="rId12"/>
    <p:sldId id="300" r:id="rId13"/>
    <p:sldId id="304" r:id="rId14"/>
    <p:sldId id="301" r:id="rId15"/>
    <p:sldId id="302" r:id="rId16"/>
    <p:sldId id="303" r:id="rId17"/>
    <p:sldId id="296" r:id="rId18"/>
    <p:sldId id="259" r:id="rId19"/>
    <p:sldId id="280" r:id="rId20"/>
    <p:sldId id="272" r:id="rId21"/>
    <p:sldId id="281" r:id="rId22"/>
    <p:sldId id="261" r:id="rId23"/>
    <p:sldId id="273" r:id="rId24"/>
    <p:sldId id="271" r:id="rId25"/>
    <p:sldId id="274" r:id="rId26"/>
    <p:sldId id="275" r:id="rId27"/>
    <p:sldId id="276" r:id="rId28"/>
    <p:sldId id="277" r:id="rId29"/>
    <p:sldId id="297" r:id="rId30"/>
    <p:sldId id="30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1C2F0-35C7-44BE-ABF0-98C3BB4480A6}" v="9" dt="2023-09-19T13:43:14.438"/>
    <p1510:client id="{F89C2FBE-65EC-44A2-ADCF-F8561172A804}" v="350" dt="2023-09-19T19:21:28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en Mendel - ten Napel" userId="9947d365-22db-42f5-837e-85330c9d8db0" providerId="ADAL" clId="{F89C2FBE-65EC-44A2-ADCF-F8561172A804}"/>
    <pc:docChg chg="undo custSel addSld delSld modSld sldOrd">
      <pc:chgData name="Regien Mendel - ten Napel" userId="9947d365-22db-42f5-837e-85330c9d8db0" providerId="ADAL" clId="{F89C2FBE-65EC-44A2-ADCF-F8561172A804}" dt="2023-09-19T19:30:00.700" v="1735" actId="20577"/>
      <pc:docMkLst>
        <pc:docMk/>
      </pc:docMkLst>
      <pc:sldChg chg="addSp delSp modSp mod modClrScheme chgLayout">
        <pc:chgData name="Regien Mendel - ten Napel" userId="9947d365-22db-42f5-837e-85330c9d8db0" providerId="ADAL" clId="{F89C2FBE-65EC-44A2-ADCF-F8561172A804}" dt="2023-09-19T18:34:55.172" v="6" actId="1076"/>
        <pc:sldMkLst>
          <pc:docMk/>
          <pc:sldMk cId="2198092697" sldId="256"/>
        </pc:sldMkLst>
        <pc:spChg chg="mod">
          <ac:chgData name="Regien Mendel - ten Napel" userId="9947d365-22db-42f5-837e-85330c9d8db0" providerId="ADAL" clId="{F89C2FBE-65EC-44A2-ADCF-F8561172A804}" dt="2023-09-19T18:34:55.172" v="6" actId="1076"/>
          <ac:spMkLst>
            <pc:docMk/>
            <pc:sldMk cId="2198092697" sldId="256"/>
            <ac:spMk id="2" creationId="{00000000-0000-0000-0000-000000000000}"/>
          </ac:spMkLst>
        </pc:spChg>
        <pc:picChg chg="del">
          <ac:chgData name="Regien Mendel - ten Napel" userId="9947d365-22db-42f5-837e-85330c9d8db0" providerId="ADAL" clId="{F89C2FBE-65EC-44A2-ADCF-F8561172A804}" dt="2023-09-19T18:34:35.274" v="0" actId="478"/>
          <ac:picMkLst>
            <pc:docMk/>
            <pc:sldMk cId="2198092697" sldId="256"/>
            <ac:picMk id="3" creationId="{F2719E11-CB3F-BDA5-EC95-2038A495A8E1}"/>
          </ac:picMkLst>
        </pc:picChg>
        <pc:picChg chg="add mod">
          <ac:chgData name="Regien Mendel - ten Napel" userId="9947d365-22db-42f5-837e-85330c9d8db0" providerId="ADAL" clId="{F89C2FBE-65EC-44A2-ADCF-F8561172A804}" dt="2023-09-19T18:34:50.371" v="5" actId="1076"/>
          <ac:picMkLst>
            <pc:docMk/>
            <pc:sldMk cId="2198092697" sldId="256"/>
            <ac:picMk id="4" creationId="{2C2E0B2B-FEF4-493E-AA06-EB4FC8E8EFE4}"/>
          </ac:picMkLst>
        </pc:picChg>
      </pc:sldChg>
      <pc:sldChg chg="addSp modSp mod setBg">
        <pc:chgData name="Regien Mendel - ten Napel" userId="9947d365-22db-42f5-837e-85330c9d8db0" providerId="ADAL" clId="{F89C2FBE-65EC-44A2-ADCF-F8561172A804}" dt="2023-09-19T19:17:38.759" v="1327" actId="26606"/>
        <pc:sldMkLst>
          <pc:docMk/>
          <pc:sldMk cId="275331090" sldId="257"/>
        </pc:sldMkLst>
        <pc:spChg chg="mod">
          <ac:chgData name="Regien Mendel - ten Napel" userId="9947d365-22db-42f5-837e-85330c9d8db0" providerId="ADAL" clId="{F89C2FBE-65EC-44A2-ADCF-F8561172A804}" dt="2023-09-19T19:17:38.759" v="1327" actId="26606"/>
          <ac:spMkLst>
            <pc:docMk/>
            <pc:sldMk cId="275331090" sldId="257"/>
            <ac:spMk id="2" creationId="{00000000-0000-0000-0000-000000000000}"/>
          </ac:spMkLst>
        </pc:spChg>
        <pc:spChg chg="mod">
          <ac:chgData name="Regien Mendel - ten Napel" userId="9947d365-22db-42f5-837e-85330c9d8db0" providerId="ADAL" clId="{F89C2FBE-65EC-44A2-ADCF-F8561172A804}" dt="2023-09-19T19:17:38.759" v="1327" actId="26606"/>
          <ac:spMkLst>
            <pc:docMk/>
            <pc:sldMk cId="275331090" sldId="257"/>
            <ac:spMk id="3" creationId="{00000000-0000-0000-0000-000000000000}"/>
          </ac:spMkLst>
        </pc:spChg>
        <pc:picChg chg="add">
          <ac:chgData name="Regien Mendel - ten Napel" userId="9947d365-22db-42f5-837e-85330c9d8db0" providerId="ADAL" clId="{F89C2FBE-65EC-44A2-ADCF-F8561172A804}" dt="2023-09-19T19:17:38.759" v="1327" actId="26606"/>
          <ac:picMkLst>
            <pc:docMk/>
            <pc:sldMk cId="275331090" sldId="257"/>
            <ac:picMk id="5" creationId="{2E5A1C36-169D-C444-540D-D31B87F9DB82}"/>
          </ac:picMkLst>
        </pc:picChg>
        <pc:picChg chg="add">
          <ac:chgData name="Regien Mendel - ten Napel" userId="9947d365-22db-42f5-837e-85330c9d8db0" providerId="ADAL" clId="{F89C2FBE-65EC-44A2-ADCF-F8561172A804}" dt="2023-09-19T19:17:38.759" v="1327" actId="26606"/>
          <ac:picMkLst>
            <pc:docMk/>
            <pc:sldMk cId="275331090" sldId="257"/>
            <ac:picMk id="9" creationId="{559DF61F-9058-49C9-8F75-DC501F983B0E}"/>
          </ac:picMkLst>
        </pc:picChg>
      </pc:sldChg>
      <pc:sldChg chg="modSp mod">
        <pc:chgData name="Regien Mendel - ten Napel" userId="9947d365-22db-42f5-837e-85330c9d8db0" providerId="ADAL" clId="{F89C2FBE-65EC-44A2-ADCF-F8561172A804}" dt="2023-09-19T19:17:11.509" v="1319" actId="27636"/>
        <pc:sldMkLst>
          <pc:docMk/>
          <pc:sldMk cId="1244762809" sldId="261"/>
        </pc:sldMkLst>
        <pc:spChg chg="mod">
          <ac:chgData name="Regien Mendel - ten Napel" userId="9947d365-22db-42f5-837e-85330c9d8db0" providerId="ADAL" clId="{F89C2FBE-65EC-44A2-ADCF-F8561172A804}" dt="2023-09-19T19:17:11.509" v="1319" actId="27636"/>
          <ac:spMkLst>
            <pc:docMk/>
            <pc:sldMk cId="1244762809" sldId="261"/>
            <ac:spMk id="2" creationId="{00000000-0000-0000-0000-000000000000}"/>
          </ac:spMkLst>
        </pc:spChg>
      </pc:sldChg>
      <pc:sldChg chg="addSp delSp modSp del mod setBg setClrOvrMap">
        <pc:chgData name="Regien Mendel - ten Napel" userId="9947d365-22db-42f5-837e-85330c9d8db0" providerId="ADAL" clId="{F89C2FBE-65EC-44A2-ADCF-F8561172A804}" dt="2023-09-19T19:21:47.748" v="1369" actId="47"/>
        <pc:sldMkLst>
          <pc:docMk/>
          <pc:sldMk cId="3856722335" sldId="264"/>
        </pc:sldMkLst>
        <pc:spChg chg="mod">
          <ac:chgData name="Regien Mendel - ten Napel" userId="9947d365-22db-42f5-837e-85330c9d8db0" providerId="ADAL" clId="{F89C2FBE-65EC-44A2-ADCF-F8561172A804}" dt="2023-09-19T19:21:19.036" v="1365" actId="26606"/>
          <ac:spMkLst>
            <pc:docMk/>
            <pc:sldMk cId="3856722335" sldId="264"/>
            <ac:spMk id="2" creationId="{00000000-0000-0000-0000-000000000000}"/>
          </ac:spMkLst>
        </pc:spChg>
        <pc:spChg chg="add">
          <ac:chgData name="Regien Mendel - ten Napel" userId="9947d365-22db-42f5-837e-85330c9d8db0" providerId="ADAL" clId="{F89C2FBE-65EC-44A2-ADCF-F8561172A804}" dt="2023-09-19T19:21:19.036" v="1365" actId="26606"/>
          <ac:spMkLst>
            <pc:docMk/>
            <pc:sldMk cId="3856722335" sldId="264"/>
            <ac:spMk id="6150" creationId="{EDF36D68-C47A-36A9-5859-2B4EB827BB52}"/>
          </ac:spMkLst>
        </pc:spChg>
        <pc:spChg chg="add">
          <ac:chgData name="Regien Mendel - ten Napel" userId="9947d365-22db-42f5-837e-85330c9d8db0" providerId="ADAL" clId="{F89C2FBE-65EC-44A2-ADCF-F8561172A804}" dt="2023-09-19T19:21:19.036" v="1365" actId="26606"/>
          <ac:spMkLst>
            <pc:docMk/>
            <pc:sldMk cId="3856722335" sldId="264"/>
            <ac:spMk id="6153" creationId="{95CB840F-8E41-4CA5-B79B-25CC80AD234A}"/>
          </ac:spMkLst>
        </pc:spChg>
        <pc:spChg chg="add">
          <ac:chgData name="Regien Mendel - ten Napel" userId="9947d365-22db-42f5-837e-85330c9d8db0" providerId="ADAL" clId="{F89C2FBE-65EC-44A2-ADCF-F8561172A804}" dt="2023-09-19T19:21:19.036" v="1365" actId="26606"/>
          <ac:spMkLst>
            <pc:docMk/>
            <pc:sldMk cId="3856722335" sldId="264"/>
            <ac:spMk id="6155" creationId="{BEF75C5D-2BA1-43DF-A7EA-02C7DEC122DF}"/>
          </ac:spMkLst>
        </pc:spChg>
        <pc:picChg chg="add mod">
          <ac:chgData name="Regien Mendel - ten Napel" userId="9947d365-22db-42f5-837e-85330c9d8db0" providerId="ADAL" clId="{F89C2FBE-65EC-44A2-ADCF-F8561172A804}" dt="2023-09-19T19:21:28.469" v="1368" actId="1076"/>
          <ac:picMkLst>
            <pc:docMk/>
            <pc:sldMk cId="3856722335" sldId="264"/>
            <ac:picMk id="6146" creationId="{00000000-0000-0000-0000-000000000000}"/>
          </ac:picMkLst>
        </pc:picChg>
        <pc:picChg chg="del mod replId">
          <ac:chgData name="Regien Mendel - ten Napel" userId="9947d365-22db-42f5-837e-85330c9d8db0" providerId="ADAL" clId="{F89C2FBE-65EC-44A2-ADCF-F8561172A804}" dt="2023-09-19T19:21:19.036" v="1365" actId="26606"/>
          <ac:picMkLst>
            <pc:docMk/>
            <pc:sldMk cId="3856722335" sldId="264"/>
            <ac:picMk id="6148" creationId="{00000000-0000-0000-0000-000000000000}"/>
          </ac:picMkLst>
        </pc:picChg>
      </pc:sldChg>
      <pc:sldChg chg="addSp delSp modSp mod setBg">
        <pc:chgData name="Regien Mendel - ten Napel" userId="9947d365-22db-42f5-837e-85330c9d8db0" providerId="ADAL" clId="{F89C2FBE-65EC-44A2-ADCF-F8561172A804}" dt="2023-09-19T19:17:51.740" v="1330" actId="26606"/>
        <pc:sldMkLst>
          <pc:docMk/>
          <pc:sldMk cId="2041532724" sldId="270"/>
        </pc:sldMkLst>
        <pc:spChg chg="mod">
          <ac:chgData name="Regien Mendel - ten Napel" userId="9947d365-22db-42f5-837e-85330c9d8db0" providerId="ADAL" clId="{F89C2FBE-65EC-44A2-ADCF-F8561172A804}" dt="2023-09-19T19:17:51.740" v="1330" actId="26606"/>
          <ac:spMkLst>
            <pc:docMk/>
            <pc:sldMk cId="2041532724" sldId="270"/>
            <ac:spMk id="2" creationId="{BBBFB4CB-1AEE-40AA-9EFF-917576A6C983}"/>
          </ac:spMkLst>
        </pc:spChg>
        <pc:spChg chg="del mod">
          <ac:chgData name="Regien Mendel - ten Napel" userId="9947d365-22db-42f5-837e-85330c9d8db0" providerId="ADAL" clId="{F89C2FBE-65EC-44A2-ADCF-F8561172A804}" dt="2023-09-19T19:17:51.740" v="1330" actId="26606"/>
          <ac:spMkLst>
            <pc:docMk/>
            <pc:sldMk cId="2041532724" sldId="270"/>
            <ac:spMk id="3" creationId="{4FC8C6D2-422A-4AFD-B197-508B9AB39C2F}"/>
          </ac:spMkLst>
        </pc:spChg>
        <pc:graphicFrameChg chg="add">
          <ac:chgData name="Regien Mendel - ten Napel" userId="9947d365-22db-42f5-837e-85330c9d8db0" providerId="ADAL" clId="{F89C2FBE-65EC-44A2-ADCF-F8561172A804}" dt="2023-09-19T19:17:51.740" v="1330" actId="26606"/>
          <ac:graphicFrameMkLst>
            <pc:docMk/>
            <pc:sldMk cId="2041532724" sldId="270"/>
            <ac:graphicFrameMk id="12" creationId="{D902368B-F067-8EF0-9A4F-423F3A57A7F2}"/>
          </ac:graphicFrameMkLst>
        </pc:graphicFrameChg>
        <pc:picChg chg="add del">
          <ac:chgData name="Regien Mendel - ten Napel" userId="9947d365-22db-42f5-837e-85330c9d8db0" providerId="ADAL" clId="{F89C2FBE-65EC-44A2-ADCF-F8561172A804}" dt="2023-09-19T19:17:51.693" v="1329" actId="26606"/>
          <ac:picMkLst>
            <pc:docMk/>
            <pc:sldMk cId="2041532724" sldId="270"/>
            <ac:picMk id="5" creationId="{5FE64DF5-71E1-D554-BF31-E13C47127B24}"/>
          </ac:picMkLst>
        </pc:picChg>
        <pc:picChg chg="add del">
          <ac:chgData name="Regien Mendel - ten Napel" userId="9947d365-22db-42f5-837e-85330c9d8db0" providerId="ADAL" clId="{F89C2FBE-65EC-44A2-ADCF-F8561172A804}" dt="2023-09-19T19:17:51.693" v="1329" actId="26606"/>
          <ac:picMkLst>
            <pc:docMk/>
            <pc:sldMk cId="2041532724" sldId="270"/>
            <ac:picMk id="9" creationId="{559DF61F-9058-49C9-8F75-DC501F983B0E}"/>
          </ac:picMkLst>
        </pc:picChg>
        <pc:picChg chg="add">
          <ac:chgData name="Regien Mendel - ten Napel" userId="9947d365-22db-42f5-837e-85330c9d8db0" providerId="ADAL" clId="{F89C2FBE-65EC-44A2-ADCF-F8561172A804}" dt="2023-09-19T19:17:51.740" v="1330" actId="26606"/>
          <ac:picMkLst>
            <pc:docMk/>
            <pc:sldMk cId="2041532724" sldId="270"/>
            <ac:picMk id="11" creationId="{B577D423-FE81-4236-89DE-39776B810941}"/>
          </ac:picMkLst>
        </pc:picChg>
      </pc:sldChg>
      <pc:sldChg chg="modSp mod">
        <pc:chgData name="Regien Mendel - ten Napel" userId="9947d365-22db-42f5-837e-85330c9d8db0" providerId="ADAL" clId="{F89C2FBE-65EC-44A2-ADCF-F8561172A804}" dt="2023-09-19T19:26:08.798" v="1678" actId="20577"/>
        <pc:sldMkLst>
          <pc:docMk/>
          <pc:sldMk cId="2310587846" sldId="271"/>
        </pc:sldMkLst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2310587846" sldId="271"/>
            <ac:spMk id="2" creationId="{DF5498BF-7794-4293-9095-3D0C86318D57}"/>
          </ac:spMkLst>
        </pc:spChg>
        <pc:spChg chg="mod">
          <ac:chgData name="Regien Mendel - ten Napel" userId="9947d365-22db-42f5-837e-85330c9d8db0" providerId="ADAL" clId="{F89C2FBE-65EC-44A2-ADCF-F8561172A804}" dt="2023-09-19T19:26:08.798" v="1678" actId="20577"/>
          <ac:spMkLst>
            <pc:docMk/>
            <pc:sldMk cId="2310587846" sldId="271"/>
            <ac:spMk id="3" creationId="{108F6738-52F2-42A8-906F-4A4C00D94D0F}"/>
          </ac:spMkLst>
        </pc:spChg>
      </pc:sldChg>
      <pc:sldChg chg="modSp mod">
        <pc:chgData name="Regien Mendel - ten Napel" userId="9947d365-22db-42f5-837e-85330c9d8db0" providerId="ADAL" clId="{F89C2FBE-65EC-44A2-ADCF-F8561172A804}" dt="2023-09-19T19:17:28.402" v="1324"/>
        <pc:sldMkLst>
          <pc:docMk/>
          <pc:sldMk cId="3607535845" sldId="272"/>
        </pc:sldMkLst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3607535845" sldId="272"/>
            <ac:spMk id="2" creationId="{17455B35-DC7E-417C-8A97-EC5CDD8B119F}"/>
          </ac:spMkLst>
        </pc:spChg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3607535845" sldId="272"/>
            <ac:spMk id="3" creationId="{B541A3D7-F8BF-4DF7-BE30-80C130EE8281}"/>
          </ac:spMkLst>
        </pc:spChg>
      </pc:sldChg>
      <pc:sldChg chg="modSp mod">
        <pc:chgData name="Regien Mendel - ten Napel" userId="9947d365-22db-42f5-837e-85330c9d8db0" providerId="ADAL" clId="{F89C2FBE-65EC-44A2-ADCF-F8561172A804}" dt="2023-09-19T19:17:28.402" v="1324"/>
        <pc:sldMkLst>
          <pc:docMk/>
          <pc:sldMk cId="349536844" sldId="273"/>
        </pc:sldMkLst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349536844" sldId="273"/>
            <ac:spMk id="2" creationId="{4D43C6B5-2A2F-4351-A167-35681AFC7F84}"/>
          </ac:spMkLst>
        </pc:spChg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349536844" sldId="273"/>
            <ac:spMk id="3" creationId="{35A48539-8E44-48CF-872B-E8ECDEC7A619}"/>
          </ac:spMkLst>
        </pc:spChg>
      </pc:sldChg>
      <pc:sldChg chg="modSp mod">
        <pc:chgData name="Regien Mendel - ten Napel" userId="9947d365-22db-42f5-837e-85330c9d8db0" providerId="ADAL" clId="{F89C2FBE-65EC-44A2-ADCF-F8561172A804}" dt="2023-09-19T19:17:28.402" v="1324"/>
        <pc:sldMkLst>
          <pc:docMk/>
          <pc:sldMk cId="888225868" sldId="274"/>
        </pc:sldMkLst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888225868" sldId="274"/>
            <ac:spMk id="2" creationId="{0745BF38-5B09-4F3F-AEB4-33D78BF3CBDB}"/>
          </ac:spMkLst>
        </pc:spChg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888225868" sldId="274"/>
            <ac:spMk id="3" creationId="{B5DD417A-FFCF-48AA-8BA5-747FF3D04715}"/>
          </ac:spMkLst>
        </pc:spChg>
      </pc:sldChg>
      <pc:sldChg chg="modSp">
        <pc:chgData name="Regien Mendel - ten Napel" userId="9947d365-22db-42f5-837e-85330c9d8db0" providerId="ADAL" clId="{F89C2FBE-65EC-44A2-ADCF-F8561172A804}" dt="2023-09-19T19:17:28.402" v="1324"/>
        <pc:sldMkLst>
          <pc:docMk/>
          <pc:sldMk cId="2248876572" sldId="275"/>
        </pc:sldMkLst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2248876572" sldId="275"/>
            <ac:spMk id="2" creationId="{0F52589A-6C8A-4AEC-8514-57B741B2A9C1}"/>
          </ac:spMkLst>
        </pc:spChg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2248876572" sldId="275"/>
            <ac:spMk id="3" creationId="{8A6A4F37-0FBD-4A68-8042-CFB5FD7FB21C}"/>
          </ac:spMkLst>
        </pc:spChg>
      </pc:sldChg>
      <pc:sldChg chg="modSp">
        <pc:chgData name="Regien Mendel - ten Napel" userId="9947d365-22db-42f5-837e-85330c9d8db0" providerId="ADAL" clId="{F89C2FBE-65EC-44A2-ADCF-F8561172A804}" dt="2023-09-19T19:17:28.402" v="1324"/>
        <pc:sldMkLst>
          <pc:docMk/>
          <pc:sldMk cId="3722450388" sldId="276"/>
        </pc:sldMkLst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3722450388" sldId="276"/>
            <ac:spMk id="2" creationId="{4174E773-7AB5-4FC6-BC51-A0C85F24AA51}"/>
          </ac:spMkLst>
        </pc:spChg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3722450388" sldId="276"/>
            <ac:spMk id="3" creationId="{77B19851-E5C0-4BCB-B5D7-A7DC3359F56C}"/>
          </ac:spMkLst>
        </pc:spChg>
      </pc:sldChg>
      <pc:sldChg chg="modSp">
        <pc:chgData name="Regien Mendel - ten Napel" userId="9947d365-22db-42f5-837e-85330c9d8db0" providerId="ADAL" clId="{F89C2FBE-65EC-44A2-ADCF-F8561172A804}" dt="2023-09-19T19:17:28.402" v="1324"/>
        <pc:sldMkLst>
          <pc:docMk/>
          <pc:sldMk cId="1667603320" sldId="277"/>
        </pc:sldMkLst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1667603320" sldId="277"/>
            <ac:spMk id="2" creationId="{A3AE281D-6F27-461D-954B-45CB40696CFC}"/>
          </ac:spMkLst>
        </pc:spChg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1667603320" sldId="277"/>
            <ac:spMk id="3" creationId="{8CB2B709-41EA-4F04-B171-23F1CBDE62C4}"/>
          </ac:spMkLst>
        </pc:spChg>
      </pc:sldChg>
      <pc:sldChg chg="addSp modSp mod setBg">
        <pc:chgData name="Regien Mendel - ten Napel" userId="9947d365-22db-42f5-837e-85330c9d8db0" providerId="ADAL" clId="{F89C2FBE-65EC-44A2-ADCF-F8561172A804}" dt="2023-09-19T19:18:02.250" v="1331" actId="26606"/>
        <pc:sldMkLst>
          <pc:docMk/>
          <pc:sldMk cId="2117848981" sldId="285"/>
        </pc:sldMkLst>
        <pc:spChg chg="mod">
          <ac:chgData name="Regien Mendel - ten Napel" userId="9947d365-22db-42f5-837e-85330c9d8db0" providerId="ADAL" clId="{F89C2FBE-65EC-44A2-ADCF-F8561172A804}" dt="2023-09-19T19:18:02.250" v="1331" actId="26606"/>
          <ac:spMkLst>
            <pc:docMk/>
            <pc:sldMk cId="2117848981" sldId="285"/>
            <ac:spMk id="2" creationId="{76660CD6-1462-4B6E-9D3F-FD6A380FE689}"/>
          </ac:spMkLst>
        </pc:spChg>
        <pc:spChg chg="mod">
          <ac:chgData name="Regien Mendel - ten Napel" userId="9947d365-22db-42f5-837e-85330c9d8db0" providerId="ADAL" clId="{F89C2FBE-65EC-44A2-ADCF-F8561172A804}" dt="2023-09-19T19:18:02.250" v="1331" actId="26606"/>
          <ac:spMkLst>
            <pc:docMk/>
            <pc:sldMk cId="2117848981" sldId="285"/>
            <ac:spMk id="3" creationId="{8E9F4A3E-DFB4-12C4-E607-EA84C092F83E}"/>
          </ac:spMkLst>
        </pc:spChg>
        <pc:picChg chg="add">
          <ac:chgData name="Regien Mendel - ten Napel" userId="9947d365-22db-42f5-837e-85330c9d8db0" providerId="ADAL" clId="{F89C2FBE-65EC-44A2-ADCF-F8561172A804}" dt="2023-09-19T19:18:02.250" v="1331" actId="26606"/>
          <ac:picMkLst>
            <pc:docMk/>
            <pc:sldMk cId="2117848981" sldId="285"/>
            <ac:picMk id="5" creationId="{A3B4EDC4-3E50-F7F2-8B11-E5A431E2A0FC}"/>
          </ac:picMkLst>
        </pc:picChg>
      </pc:sldChg>
      <pc:sldChg chg="addSp modSp mod setBg">
        <pc:chgData name="Regien Mendel - ten Napel" userId="9947d365-22db-42f5-837e-85330c9d8db0" providerId="ADAL" clId="{F89C2FBE-65EC-44A2-ADCF-F8561172A804}" dt="2023-09-19T19:18:10.103" v="1332" actId="26606"/>
        <pc:sldMkLst>
          <pc:docMk/>
          <pc:sldMk cId="2997301808" sldId="295"/>
        </pc:sldMkLst>
        <pc:spChg chg="mod">
          <ac:chgData name="Regien Mendel - ten Napel" userId="9947d365-22db-42f5-837e-85330c9d8db0" providerId="ADAL" clId="{F89C2FBE-65EC-44A2-ADCF-F8561172A804}" dt="2023-09-19T19:18:10.103" v="1332" actId="26606"/>
          <ac:spMkLst>
            <pc:docMk/>
            <pc:sldMk cId="2997301808" sldId="295"/>
            <ac:spMk id="2" creationId="{96F8649E-09D5-C10C-E485-C44C79E071F8}"/>
          </ac:spMkLst>
        </pc:spChg>
        <pc:spChg chg="mod">
          <ac:chgData name="Regien Mendel - ten Napel" userId="9947d365-22db-42f5-837e-85330c9d8db0" providerId="ADAL" clId="{F89C2FBE-65EC-44A2-ADCF-F8561172A804}" dt="2023-09-19T19:18:10.103" v="1332" actId="26606"/>
          <ac:spMkLst>
            <pc:docMk/>
            <pc:sldMk cId="2997301808" sldId="295"/>
            <ac:spMk id="3" creationId="{24427E72-161C-D5CD-BD10-8BC3BFEA0A81}"/>
          </ac:spMkLst>
        </pc:spChg>
        <pc:picChg chg="add">
          <ac:chgData name="Regien Mendel - ten Napel" userId="9947d365-22db-42f5-837e-85330c9d8db0" providerId="ADAL" clId="{F89C2FBE-65EC-44A2-ADCF-F8561172A804}" dt="2023-09-19T19:18:10.103" v="1332" actId="26606"/>
          <ac:picMkLst>
            <pc:docMk/>
            <pc:sldMk cId="2997301808" sldId="295"/>
            <ac:picMk id="5" creationId="{4708C591-089B-E89A-172D-8B052AEDA0C7}"/>
          </ac:picMkLst>
        </pc:picChg>
        <pc:picChg chg="add">
          <ac:chgData name="Regien Mendel - ten Napel" userId="9947d365-22db-42f5-837e-85330c9d8db0" providerId="ADAL" clId="{F89C2FBE-65EC-44A2-ADCF-F8561172A804}" dt="2023-09-19T19:18:10.103" v="1332" actId="26606"/>
          <ac:picMkLst>
            <pc:docMk/>
            <pc:sldMk cId="2997301808" sldId="295"/>
            <ac:picMk id="9" creationId="{559DF61F-9058-49C9-8F75-DC501F983B0E}"/>
          </ac:picMkLst>
        </pc:picChg>
      </pc:sldChg>
      <pc:sldChg chg="addSp delSp modSp mod setBg">
        <pc:chgData name="Regien Mendel - ten Napel" userId="9947d365-22db-42f5-837e-85330c9d8db0" providerId="ADAL" clId="{F89C2FBE-65EC-44A2-ADCF-F8561172A804}" dt="2023-09-19T19:20:53.739" v="1363" actId="255"/>
        <pc:sldMkLst>
          <pc:docMk/>
          <pc:sldMk cId="4024623685" sldId="296"/>
        </pc:sldMkLst>
        <pc:spChg chg="mod ord">
          <ac:chgData name="Regien Mendel - ten Napel" userId="9947d365-22db-42f5-837e-85330c9d8db0" providerId="ADAL" clId="{F89C2FBE-65EC-44A2-ADCF-F8561172A804}" dt="2023-09-19T19:20:53.739" v="1363" actId="255"/>
          <ac:spMkLst>
            <pc:docMk/>
            <pc:sldMk cId="4024623685" sldId="296"/>
            <ac:spMk id="2" creationId="{0329D015-01A6-68AF-6581-A41898D8766A}"/>
          </ac:spMkLst>
        </pc:spChg>
        <pc:spChg chg="add del mod ord">
          <ac:chgData name="Regien Mendel - ten Napel" userId="9947d365-22db-42f5-837e-85330c9d8db0" providerId="ADAL" clId="{F89C2FBE-65EC-44A2-ADCF-F8561172A804}" dt="2023-09-19T19:20:42.060" v="1361" actId="478"/>
          <ac:spMkLst>
            <pc:docMk/>
            <pc:sldMk cId="4024623685" sldId="296"/>
            <ac:spMk id="9" creationId="{39B00909-2DE6-B2B3-6B7F-CF06D60A137B}"/>
          </ac:spMkLst>
        </pc:spChg>
        <pc:spChg chg="add del">
          <ac:chgData name="Regien Mendel - ten Napel" userId="9947d365-22db-42f5-837e-85330c9d8db0" providerId="ADAL" clId="{F89C2FBE-65EC-44A2-ADCF-F8561172A804}" dt="2023-09-19T19:20:33.431" v="1359" actId="26606"/>
          <ac:spMkLst>
            <pc:docMk/>
            <pc:sldMk cId="4024623685" sldId="296"/>
            <ac:spMk id="14" creationId="{BCB15E51-DE7F-41C8-824B-6A8D47CEDA77}"/>
          </ac:spMkLst>
        </pc:spChg>
        <pc:spChg chg="add del">
          <ac:chgData name="Regien Mendel - ten Napel" userId="9947d365-22db-42f5-837e-85330c9d8db0" providerId="ADAL" clId="{F89C2FBE-65EC-44A2-ADCF-F8561172A804}" dt="2023-09-19T19:20:33.431" v="1359" actId="26606"/>
          <ac:spMkLst>
            <pc:docMk/>
            <pc:sldMk cId="4024623685" sldId="296"/>
            <ac:spMk id="16" creationId="{DC73D979-2DC3-4EAA-A8C5-971BA24579A2}"/>
          </ac:spMkLst>
        </pc:spChg>
        <pc:spChg chg="add del">
          <ac:chgData name="Regien Mendel - ten Napel" userId="9947d365-22db-42f5-837e-85330c9d8db0" providerId="ADAL" clId="{F89C2FBE-65EC-44A2-ADCF-F8561172A804}" dt="2023-09-19T19:20:33.431" v="1359" actId="26606"/>
          <ac:spMkLst>
            <pc:docMk/>
            <pc:sldMk cId="4024623685" sldId="296"/>
            <ac:spMk id="18" creationId="{835E1288-C1F7-415C-B469-DD0BC8660F28}"/>
          </ac:spMkLst>
        </pc:spChg>
        <pc:spChg chg="add">
          <ac:chgData name="Regien Mendel - ten Napel" userId="9947d365-22db-42f5-837e-85330c9d8db0" providerId="ADAL" clId="{F89C2FBE-65EC-44A2-ADCF-F8561172A804}" dt="2023-09-19T19:20:33.431" v="1359" actId="26606"/>
          <ac:spMkLst>
            <pc:docMk/>
            <pc:sldMk cId="4024623685" sldId="296"/>
            <ac:spMk id="23" creationId="{417F62F5-39C0-4E25-A65C-AA8A83A6DF43}"/>
          </ac:spMkLst>
        </pc:spChg>
        <pc:spChg chg="add">
          <ac:chgData name="Regien Mendel - ten Napel" userId="9947d365-22db-42f5-837e-85330c9d8db0" providerId="ADAL" clId="{F89C2FBE-65EC-44A2-ADCF-F8561172A804}" dt="2023-09-19T19:20:33.431" v="1359" actId="26606"/>
          <ac:spMkLst>
            <pc:docMk/>
            <pc:sldMk cId="4024623685" sldId="296"/>
            <ac:spMk id="25" creationId="{146450CB-9C4A-4263-B856-FD00F86BB9C7}"/>
          </ac:spMkLst>
        </pc:spChg>
        <pc:picChg chg="mod ord">
          <ac:chgData name="Regien Mendel - ten Napel" userId="9947d365-22db-42f5-837e-85330c9d8db0" providerId="ADAL" clId="{F89C2FBE-65EC-44A2-ADCF-F8561172A804}" dt="2023-09-19T19:20:33.431" v="1359" actId="26606"/>
          <ac:picMkLst>
            <pc:docMk/>
            <pc:sldMk cId="4024623685" sldId="296"/>
            <ac:picMk id="4" creationId="{D53B2FCA-6D9A-E9BB-CB84-50E311FD4AAD}"/>
          </ac:picMkLst>
        </pc:picChg>
        <pc:picChg chg="mod ord">
          <ac:chgData name="Regien Mendel - ten Napel" userId="9947d365-22db-42f5-837e-85330c9d8db0" providerId="ADAL" clId="{F89C2FBE-65EC-44A2-ADCF-F8561172A804}" dt="2023-09-19T19:20:33.431" v="1359" actId="26606"/>
          <ac:picMkLst>
            <pc:docMk/>
            <pc:sldMk cId="4024623685" sldId="296"/>
            <ac:picMk id="5" creationId="{15E56FC9-638D-CF1C-70BA-B18B69933FD5}"/>
          </ac:picMkLst>
        </pc:picChg>
      </pc:sldChg>
      <pc:sldChg chg="modSp mod">
        <pc:chgData name="Regien Mendel - ten Napel" userId="9947d365-22db-42f5-837e-85330c9d8db0" providerId="ADAL" clId="{F89C2FBE-65EC-44A2-ADCF-F8561172A804}" dt="2023-09-19T19:22:47.668" v="1455" actId="20577"/>
        <pc:sldMkLst>
          <pc:docMk/>
          <pc:sldMk cId="30750464" sldId="297"/>
        </pc:sldMkLst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30750464" sldId="297"/>
            <ac:spMk id="2" creationId="{D109AE88-9972-029C-8BEA-AF1D9FB873C1}"/>
          </ac:spMkLst>
        </pc:spChg>
        <pc:spChg chg="mod">
          <ac:chgData name="Regien Mendel - ten Napel" userId="9947d365-22db-42f5-837e-85330c9d8db0" providerId="ADAL" clId="{F89C2FBE-65EC-44A2-ADCF-F8561172A804}" dt="2023-09-19T19:22:47.668" v="1455" actId="20577"/>
          <ac:spMkLst>
            <pc:docMk/>
            <pc:sldMk cId="30750464" sldId="297"/>
            <ac:spMk id="3" creationId="{36E569F8-CFB4-D496-0202-84B025C35A86}"/>
          </ac:spMkLst>
        </pc:spChg>
      </pc:sldChg>
      <pc:sldChg chg="addSp modSp new mod setBg modAnim">
        <pc:chgData name="Regien Mendel - ten Napel" userId="9947d365-22db-42f5-837e-85330c9d8db0" providerId="ADAL" clId="{F89C2FBE-65EC-44A2-ADCF-F8561172A804}" dt="2023-09-19T19:18:37.930" v="1346" actId="20577"/>
        <pc:sldMkLst>
          <pc:docMk/>
          <pc:sldMk cId="1081725871" sldId="298"/>
        </pc:sldMkLst>
        <pc:spChg chg="mod">
          <ac:chgData name="Regien Mendel - ten Napel" userId="9947d365-22db-42f5-837e-85330c9d8db0" providerId="ADAL" clId="{F89C2FBE-65EC-44A2-ADCF-F8561172A804}" dt="2023-09-19T19:18:17.515" v="1333" actId="26606"/>
          <ac:spMkLst>
            <pc:docMk/>
            <pc:sldMk cId="1081725871" sldId="298"/>
            <ac:spMk id="2" creationId="{31BEE803-B438-8527-AB95-96AD6938C192}"/>
          </ac:spMkLst>
        </pc:spChg>
        <pc:spChg chg="mod">
          <ac:chgData name="Regien Mendel - ten Napel" userId="9947d365-22db-42f5-837e-85330c9d8db0" providerId="ADAL" clId="{F89C2FBE-65EC-44A2-ADCF-F8561172A804}" dt="2023-09-19T19:18:37.930" v="1346" actId="20577"/>
          <ac:spMkLst>
            <pc:docMk/>
            <pc:sldMk cId="1081725871" sldId="298"/>
            <ac:spMk id="3" creationId="{14A0E550-E303-7CC6-710F-74655B084D17}"/>
          </ac:spMkLst>
        </pc:spChg>
        <pc:picChg chg="add">
          <ac:chgData name="Regien Mendel - ten Napel" userId="9947d365-22db-42f5-837e-85330c9d8db0" providerId="ADAL" clId="{F89C2FBE-65EC-44A2-ADCF-F8561172A804}" dt="2023-09-19T19:18:17.515" v="1333" actId="26606"/>
          <ac:picMkLst>
            <pc:docMk/>
            <pc:sldMk cId="1081725871" sldId="298"/>
            <ac:picMk id="5" creationId="{78902E12-F13D-9A32-EEB7-1AC7B79D3081}"/>
          </ac:picMkLst>
        </pc:picChg>
        <pc:picChg chg="add">
          <ac:chgData name="Regien Mendel - ten Napel" userId="9947d365-22db-42f5-837e-85330c9d8db0" providerId="ADAL" clId="{F89C2FBE-65EC-44A2-ADCF-F8561172A804}" dt="2023-09-19T19:18:17.515" v="1333" actId="26606"/>
          <ac:picMkLst>
            <pc:docMk/>
            <pc:sldMk cId="1081725871" sldId="298"/>
            <ac:picMk id="9" creationId="{B536FA4E-0152-4E27-91DA-0FC22D1846BB}"/>
          </ac:picMkLst>
        </pc:picChg>
      </pc:sldChg>
      <pc:sldChg chg="modSp new mod ord">
        <pc:chgData name="Regien Mendel - ten Napel" userId="9947d365-22db-42f5-837e-85330c9d8db0" providerId="ADAL" clId="{F89C2FBE-65EC-44A2-ADCF-F8561172A804}" dt="2023-09-19T19:19:01.652" v="1347" actId="1076"/>
        <pc:sldMkLst>
          <pc:docMk/>
          <pc:sldMk cId="1004114510" sldId="299"/>
        </pc:sldMkLst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1004114510" sldId="299"/>
            <ac:spMk id="2" creationId="{B13D3F33-9A52-9C82-D2E2-DF7A3F37BCDB}"/>
          </ac:spMkLst>
        </pc:spChg>
        <pc:spChg chg="mod">
          <ac:chgData name="Regien Mendel - ten Napel" userId="9947d365-22db-42f5-837e-85330c9d8db0" providerId="ADAL" clId="{F89C2FBE-65EC-44A2-ADCF-F8561172A804}" dt="2023-09-19T19:19:01.652" v="1347" actId="1076"/>
          <ac:spMkLst>
            <pc:docMk/>
            <pc:sldMk cId="1004114510" sldId="299"/>
            <ac:spMk id="3" creationId="{35F69B1A-20A1-A586-DB59-4C87DD6E91BE}"/>
          </ac:spMkLst>
        </pc:spChg>
      </pc:sldChg>
      <pc:sldChg chg="addSp modSp new mod">
        <pc:chgData name="Regien Mendel - ten Napel" userId="9947d365-22db-42f5-837e-85330c9d8db0" providerId="ADAL" clId="{F89C2FBE-65EC-44A2-ADCF-F8561172A804}" dt="2023-09-19T18:46:40.333" v="208" actId="1076"/>
        <pc:sldMkLst>
          <pc:docMk/>
          <pc:sldMk cId="3016671163" sldId="300"/>
        </pc:sldMkLst>
        <pc:picChg chg="add mod modCrop">
          <ac:chgData name="Regien Mendel - ten Napel" userId="9947d365-22db-42f5-837e-85330c9d8db0" providerId="ADAL" clId="{F89C2FBE-65EC-44A2-ADCF-F8561172A804}" dt="2023-09-19T18:46:40.333" v="208" actId="1076"/>
          <ac:picMkLst>
            <pc:docMk/>
            <pc:sldMk cId="3016671163" sldId="300"/>
            <ac:picMk id="2" creationId="{C217CE7C-255C-E2BE-5F91-4680BF0C24B9}"/>
          </ac:picMkLst>
        </pc:picChg>
      </pc:sldChg>
      <pc:sldChg chg="addSp modSp new mod setBg modAnim">
        <pc:chgData name="Regien Mendel - ten Napel" userId="9947d365-22db-42f5-837e-85330c9d8db0" providerId="ADAL" clId="{F89C2FBE-65EC-44A2-ADCF-F8561172A804}" dt="2023-09-19T19:19:32.001" v="1351" actId="26606"/>
        <pc:sldMkLst>
          <pc:docMk/>
          <pc:sldMk cId="771421140" sldId="301"/>
        </pc:sldMkLst>
        <pc:spChg chg="mod">
          <ac:chgData name="Regien Mendel - ten Napel" userId="9947d365-22db-42f5-837e-85330c9d8db0" providerId="ADAL" clId="{F89C2FBE-65EC-44A2-ADCF-F8561172A804}" dt="2023-09-19T19:19:32.001" v="1351" actId="26606"/>
          <ac:spMkLst>
            <pc:docMk/>
            <pc:sldMk cId="771421140" sldId="301"/>
            <ac:spMk id="2" creationId="{4E556880-6A6D-D7CD-36CA-228866015115}"/>
          </ac:spMkLst>
        </pc:spChg>
        <pc:spChg chg="mod">
          <ac:chgData name="Regien Mendel - ten Napel" userId="9947d365-22db-42f5-837e-85330c9d8db0" providerId="ADAL" clId="{F89C2FBE-65EC-44A2-ADCF-F8561172A804}" dt="2023-09-19T19:19:32.001" v="1351" actId="26606"/>
          <ac:spMkLst>
            <pc:docMk/>
            <pc:sldMk cId="771421140" sldId="301"/>
            <ac:spMk id="3" creationId="{9BB70B62-F6A4-1549-07C1-2FC467C9779C}"/>
          </ac:spMkLst>
        </pc:spChg>
        <pc:spChg chg="add">
          <ac:chgData name="Regien Mendel - ten Napel" userId="9947d365-22db-42f5-837e-85330c9d8db0" providerId="ADAL" clId="{F89C2FBE-65EC-44A2-ADCF-F8561172A804}" dt="2023-09-19T19:19:32.001" v="1351" actId="26606"/>
          <ac:spMkLst>
            <pc:docMk/>
            <pc:sldMk cId="771421140" sldId="301"/>
            <ac:spMk id="8" creationId="{9A6C2C86-63BF-47D5-AA3F-905111A238E2}"/>
          </ac:spMkLst>
        </pc:spChg>
        <pc:cxnChg chg="add">
          <ac:chgData name="Regien Mendel - ten Napel" userId="9947d365-22db-42f5-837e-85330c9d8db0" providerId="ADAL" clId="{F89C2FBE-65EC-44A2-ADCF-F8561172A804}" dt="2023-09-19T19:19:32.001" v="1351" actId="26606"/>
          <ac:cxnSpMkLst>
            <pc:docMk/>
            <pc:sldMk cId="771421140" sldId="301"/>
            <ac:cxnSpMk id="10" creationId="{425A0768-3044-4AA9-A889-D2CAA68C517A}"/>
          </ac:cxnSpMkLst>
        </pc:cxnChg>
      </pc:sldChg>
      <pc:sldChg chg="addSp modSp new mod setBg modAnim">
        <pc:chgData name="Regien Mendel - ten Napel" userId="9947d365-22db-42f5-837e-85330c9d8db0" providerId="ADAL" clId="{F89C2FBE-65EC-44A2-ADCF-F8561172A804}" dt="2023-09-19T19:19:35.972" v="1352" actId="26606"/>
        <pc:sldMkLst>
          <pc:docMk/>
          <pc:sldMk cId="2500441721" sldId="302"/>
        </pc:sldMkLst>
        <pc:spChg chg="mod">
          <ac:chgData name="Regien Mendel - ten Napel" userId="9947d365-22db-42f5-837e-85330c9d8db0" providerId="ADAL" clId="{F89C2FBE-65EC-44A2-ADCF-F8561172A804}" dt="2023-09-19T19:19:35.972" v="1352" actId="26606"/>
          <ac:spMkLst>
            <pc:docMk/>
            <pc:sldMk cId="2500441721" sldId="302"/>
            <ac:spMk id="2" creationId="{298A41A4-469D-5227-07A9-4310CA21CA50}"/>
          </ac:spMkLst>
        </pc:spChg>
        <pc:spChg chg="mod">
          <ac:chgData name="Regien Mendel - ten Napel" userId="9947d365-22db-42f5-837e-85330c9d8db0" providerId="ADAL" clId="{F89C2FBE-65EC-44A2-ADCF-F8561172A804}" dt="2023-09-19T19:19:35.972" v="1352" actId="26606"/>
          <ac:spMkLst>
            <pc:docMk/>
            <pc:sldMk cId="2500441721" sldId="302"/>
            <ac:spMk id="3" creationId="{465F7EAF-BDDD-B85E-AE86-E957CB5D538B}"/>
          </ac:spMkLst>
        </pc:spChg>
        <pc:spChg chg="add">
          <ac:chgData name="Regien Mendel - ten Napel" userId="9947d365-22db-42f5-837e-85330c9d8db0" providerId="ADAL" clId="{F89C2FBE-65EC-44A2-ADCF-F8561172A804}" dt="2023-09-19T19:19:35.972" v="1352" actId="26606"/>
          <ac:spMkLst>
            <pc:docMk/>
            <pc:sldMk cId="2500441721" sldId="302"/>
            <ac:spMk id="8" creationId="{9A6C2C86-63BF-47D5-AA3F-905111A238E2}"/>
          </ac:spMkLst>
        </pc:spChg>
        <pc:cxnChg chg="add">
          <ac:chgData name="Regien Mendel - ten Napel" userId="9947d365-22db-42f5-837e-85330c9d8db0" providerId="ADAL" clId="{F89C2FBE-65EC-44A2-ADCF-F8561172A804}" dt="2023-09-19T19:19:35.972" v="1352" actId="26606"/>
          <ac:cxnSpMkLst>
            <pc:docMk/>
            <pc:sldMk cId="2500441721" sldId="302"/>
            <ac:cxnSpMk id="10" creationId="{425A0768-3044-4AA9-A889-D2CAA68C517A}"/>
          </ac:cxnSpMkLst>
        </pc:cxnChg>
      </pc:sldChg>
      <pc:sldChg chg="addSp modSp new mod setBg modAnim">
        <pc:chgData name="Regien Mendel - ten Napel" userId="9947d365-22db-42f5-837e-85330c9d8db0" providerId="ADAL" clId="{F89C2FBE-65EC-44A2-ADCF-F8561172A804}" dt="2023-09-19T19:19:40.134" v="1353" actId="26606"/>
        <pc:sldMkLst>
          <pc:docMk/>
          <pc:sldMk cId="1399747021" sldId="303"/>
        </pc:sldMkLst>
        <pc:spChg chg="mod">
          <ac:chgData name="Regien Mendel - ten Napel" userId="9947d365-22db-42f5-837e-85330c9d8db0" providerId="ADAL" clId="{F89C2FBE-65EC-44A2-ADCF-F8561172A804}" dt="2023-09-19T19:19:40.134" v="1353" actId="26606"/>
          <ac:spMkLst>
            <pc:docMk/>
            <pc:sldMk cId="1399747021" sldId="303"/>
            <ac:spMk id="2" creationId="{E50005A1-C13D-B92E-C7E5-772436F9C670}"/>
          </ac:spMkLst>
        </pc:spChg>
        <pc:spChg chg="mod">
          <ac:chgData name="Regien Mendel - ten Napel" userId="9947d365-22db-42f5-837e-85330c9d8db0" providerId="ADAL" clId="{F89C2FBE-65EC-44A2-ADCF-F8561172A804}" dt="2023-09-19T19:19:40.134" v="1353" actId="26606"/>
          <ac:spMkLst>
            <pc:docMk/>
            <pc:sldMk cId="1399747021" sldId="303"/>
            <ac:spMk id="3" creationId="{64B0AC92-DE0B-B85A-BC39-D456DF7DD660}"/>
          </ac:spMkLst>
        </pc:spChg>
        <pc:spChg chg="add">
          <ac:chgData name="Regien Mendel - ten Napel" userId="9947d365-22db-42f5-837e-85330c9d8db0" providerId="ADAL" clId="{F89C2FBE-65EC-44A2-ADCF-F8561172A804}" dt="2023-09-19T19:19:40.134" v="1353" actId="26606"/>
          <ac:spMkLst>
            <pc:docMk/>
            <pc:sldMk cId="1399747021" sldId="303"/>
            <ac:spMk id="8" creationId="{9A6C2C86-63BF-47D5-AA3F-905111A238E2}"/>
          </ac:spMkLst>
        </pc:spChg>
        <pc:cxnChg chg="add">
          <ac:chgData name="Regien Mendel - ten Napel" userId="9947d365-22db-42f5-837e-85330c9d8db0" providerId="ADAL" clId="{F89C2FBE-65EC-44A2-ADCF-F8561172A804}" dt="2023-09-19T19:19:40.134" v="1353" actId="26606"/>
          <ac:cxnSpMkLst>
            <pc:docMk/>
            <pc:sldMk cId="1399747021" sldId="303"/>
            <ac:cxnSpMk id="10" creationId="{425A0768-3044-4AA9-A889-D2CAA68C517A}"/>
          </ac:cxnSpMkLst>
        </pc:cxnChg>
      </pc:sldChg>
      <pc:sldChg chg="addSp delSp modSp new mod ord setBg modAnim">
        <pc:chgData name="Regien Mendel - ten Napel" userId="9947d365-22db-42f5-837e-85330c9d8db0" providerId="ADAL" clId="{F89C2FBE-65EC-44A2-ADCF-F8561172A804}" dt="2023-09-19T19:19:26.054" v="1350" actId="26606"/>
        <pc:sldMkLst>
          <pc:docMk/>
          <pc:sldMk cId="3435628644" sldId="304"/>
        </pc:sldMkLst>
        <pc:spChg chg="mod">
          <ac:chgData name="Regien Mendel - ten Napel" userId="9947d365-22db-42f5-837e-85330c9d8db0" providerId="ADAL" clId="{F89C2FBE-65EC-44A2-ADCF-F8561172A804}" dt="2023-09-19T19:19:26.054" v="1350" actId="26606"/>
          <ac:spMkLst>
            <pc:docMk/>
            <pc:sldMk cId="3435628644" sldId="304"/>
            <ac:spMk id="2" creationId="{4EB7DAE2-2844-9CFE-6607-291A1FE0D995}"/>
          </ac:spMkLst>
        </pc:spChg>
        <pc:spChg chg="mod">
          <ac:chgData name="Regien Mendel - ten Napel" userId="9947d365-22db-42f5-837e-85330c9d8db0" providerId="ADAL" clId="{F89C2FBE-65EC-44A2-ADCF-F8561172A804}" dt="2023-09-19T19:19:26.054" v="1350" actId="26606"/>
          <ac:spMkLst>
            <pc:docMk/>
            <pc:sldMk cId="3435628644" sldId="304"/>
            <ac:spMk id="3" creationId="{F0F69961-24A2-AABE-4958-1F74774DD827}"/>
          </ac:spMkLst>
        </pc:spChg>
        <pc:spChg chg="add">
          <ac:chgData name="Regien Mendel - ten Napel" userId="9947d365-22db-42f5-837e-85330c9d8db0" providerId="ADAL" clId="{F89C2FBE-65EC-44A2-ADCF-F8561172A804}" dt="2023-09-19T19:19:26.054" v="1350" actId="26606"/>
          <ac:spMkLst>
            <pc:docMk/>
            <pc:sldMk cId="3435628644" sldId="304"/>
            <ac:spMk id="8" creationId="{9A6C2C86-63BF-47D5-AA3F-905111A238E2}"/>
          </ac:spMkLst>
        </pc:spChg>
        <pc:picChg chg="add del">
          <ac:chgData name="Regien Mendel - ten Napel" userId="9947d365-22db-42f5-837e-85330c9d8db0" providerId="ADAL" clId="{F89C2FBE-65EC-44A2-ADCF-F8561172A804}" dt="2023-09-19T19:19:26.017" v="1349" actId="26606"/>
          <ac:picMkLst>
            <pc:docMk/>
            <pc:sldMk cId="3435628644" sldId="304"/>
            <ac:picMk id="5" creationId="{5D87F05B-7308-7F9D-C2B3-61C38D03A7DF}"/>
          </ac:picMkLst>
        </pc:picChg>
        <pc:picChg chg="add del">
          <ac:chgData name="Regien Mendel - ten Napel" userId="9947d365-22db-42f5-837e-85330c9d8db0" providerId="ADAL" clId="{F89C2FBE-65EC-44A2-ADCF-F8561172A804}" dt="2023-09-19T19:19:26.017" v="1349" actId="26606"/>
          <ac:picMkLst>
            <pc:docMk/>
            <pc:sldMk cId="3435628644" sldId="304"/>
            <ac:picMk id="9" creationId="{559DF61F-9058-49C9-8F75-DC501F983B0E}"/>
          </ac:picMkLst>
        </pc:picChg>
        <pc:cxnChg chg="add">
          <ac:chgData name="Regien Mendel - ten Napel" userId="9947d365-22db-42f5-837e-85330c9d8db0" providerId="ADAL" clId="{F89C2FBE-65EC-44A2-ADCF-F8561172A804}" dt="2023-09-19T19:19:26.054" v="1350" actId="26606"/>
          <ac:cxnSpMkLst>
            <pc:docMk/>
            <pc:sldMk cId="3435628644" sldId="304"/>
            <ac:cxnSpMk id="10" creationId="{425A0768-3044-4AA9-A889-D2CAA68C517A}"/>
          </ac:cxnSpMkLst>
        </pc:cxnChg>
      </pc:sldChg>
      <pc:sldChg chg="modSp new del mod">
        <pc:chgData name="Regien Mendel - ten Napel" userId="9947d365-22db-42f5-837e-85330c9d8db0" providerId="ADAL" clId="{F89C2FBE-65EC-44A2-ADCF-F8561172A804}" dt="2023-09-19T19:04:33.217" v="1133" actId="47"/>
        <pc:sldMkLst>
          <pc:docMk/>
          <pc:sldMk cId="570496553" sldId="305"/>
        </pc:sldMkLst>
        <pc:spChg chg="mod">
          <ac:chgData name="Regien Mendel - ten Napel" userId="9947d365-22db-42f5-837e-85330c9d8db0" providerId="ADAL" clId="{F89C2FBE-65EC-44A2-ADCF-F8561172A804}" dt="2023-09-19T19:02:09.807" v="1042" actId="20577"/>
          <ac:spMkLst>
            <pc:docMk/>
            <pc:sldMk cId="570496553" sldId="305"/>
            <ac:spMk id="2" creationId="{67F28A99-5369-7A8C-6CA8-ECC887F10631}"/>
          </ac:spMkLst>
        </pc:spChg>
        <pc:spChg chg="mod">
          <ac:chgData name="Regien Mendel - ten Napel" userId="9947d365-22db-42f5-837e-85330c9d8db0" providerId="ADAL" clId="{F89C2FBE-65EC-44A2-ADCF-F8561172A804}" dt="2023-09-19T19:02:37.653" v="1044" actId="20577"/>
          <ac:spMkLst>
            <pc:docMk/>
            <pc:sldMk cId="570496553" sldId="305"/>
            <ac:spMk id="3" creationId="{C423DA04-5ECF-3283-DDA0-C01095A9AADA}"/>
          </ac:spMkLst>
        </pc:spChg>
      </pc:sldChg>
      <pc:sldChg chg="modSp new mod">
        <pc:chgData name="Regien Mendel - ten Napel" userId="9947d365-22db-42f5-837e-85330c9d8db0" providerId="ADAL" clId="{F89C2FBE-65EC-44A2-ADCF-F8561172A804}" dt="2023-09-19T19:17:28.402" v="1324"/>
        <pc:sldMkLst>
          <pc:docMk/>
          <pc:sldMk cId="1379497856" sldId="305"/>
        </pc:sldMkLst>
        <pc:spChg chg="mod">
          <ac:chgData name="Regien Mendel - ten Napel" userId="9947d365-22db-42f5-837e-85330c9d8db0" providerId="ADAL" clId="{F89C2FBE-65EC-44A2-ADCF-F8561172A804}" dt="2023-09-19T19:17:28.402" v="1324"/>
          <ac:spMkLst>
            <pc:docMk/>
            <pc:sldMk cId="1379497856" sldId="305"/>
            <ac:spMk id="2" creationId="{661CBE19-F7E5-EA92-F52F-D17E79E64824}"/>
          </ac:spMkLst>
        </pc:spChg>
        <pc:spChg chg="mod">
          <ac:chgData name="Regien Mendel - ten Napel" userId="9947d365-22db-42f5-837e-85330c9d8db0" providerId="ADAL" clId="{F89C2FBE-65EC-44A2-ADCF-F8561172A804}" dt="2023-09-19T19:05:52.560" v="1216" actId="20577"/>
          <ac:spMkLst>
            <pc:docMk/>
            <pc:sldMk cId="1379497856" sldId="305"/>
            <ac:spMk id="3" creationId="{83D7A229-21EC-E316-9182-CE697D253CA2}"/>
          </ac:spMkLst>
        </pc:spChg>
      </pc:sldChg>
      <pc:sldChg chg="modSp new mod">
        <pc:chgData name="Regien Mendel - ten Napel" userId="9947d365-22db-42f5-837e-85330c9d8db0" providerId="ADAL" clId="{F89C2FBE-65EC-44A2-ADCF-F8561172A804}" dt="2023-09-19T19:30:00.700" v="1735" actId="20577"/>
        <pc:sldMkLst>
          <pc:docMk/>
          <pc:sldMk cId="753282852" sldId="306"/>
        </pc:sldMkLst>
        <pc:spChg chg="mod">
          <ac:chgData name="Regien Mendel - ten Napel" userId="9947d365-22db-42f5-837e-85330c9d8db0" providerId="ADAL" clId="{F89C2FBE-65EC-44A2-ADCF-F8561172A804}" dt="2023-09-19T19:23:11.824" v="1510" actId="20577"/>
          <ac:spMkLst>
            <pc:docMk/>
            <pc:sldMk cId="753282852" sldId="306"/>
            <ac:spMk id="2" creationId="{96F48101-0FE8-1046-BA42-465B5C5CD163}"/>
          </ac:spMkLst>
        </pc:spChg>
        <pc:spChg chg="mod">
          <ac:chgData name="Regien Mendel - ten Napel" userId="9947d365-22db-42f5-837e-85330c9d8db0" providerId="ADAL" clId="{F89C2FBE-65EC-44A2-ADCF-F8561172A804}" dt="2023-09-19T19:30:00.700" v="1735" actId="20577"/>
          <ac:spMkLst>
            <pc:docMk/>
            <pc:sldMk cId="753282852" sldId="306"/>
            <ac:spMk id="3" creationId="{50F58955-62F6-8472-88E7-C3BC95622A1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2D1AD-6D53-4585-8536-A3FDD11E65A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F04EAA-9E3A-4714-8167-371C99F5C052}">
      <dgm:prSet/>
      <dgm:spPr/>
      <dgm:t>
        <a:bodyPr/>
        <a:lstStyle/>
        <a:p>
          <a:r>
            <a:rPr lang="nl-NL"/>
            <a:t>Effectief leiding geven;</a:t>
          </a:r>
          <a:endParaRPr lang="en-US"/>
        </a:p>
      </dgm:t>
    </dgm:pt>
    <dgm:pt modelId="{539BB5FF-C19B-450C-A635-49DD88AA3DF7}" type="parTrans" cxnId="{6CFD3434-ADF2-4CFC-8871-5C5555ABA84C}">
      <dgm:prSet/>
      <dgm:spPr/>
      <dgm:t>
        <a:bodyPr/>
        <a:lstStyle/>
        <a:p>
          <a:endParaRPr lang="en-US"/>
        </a:p>
      </dgm:t>
    </dgm:pt>
    <dgm:pt modelId="{97DB0E9F-D273-4935-9EF3-0C0FE1FE818E}" type="sibTrans" cxnId="{6CFD3434-ADF2-4CFC-8871-5C5555ABA84C}">
      <dgm:prSet/>
      <dgm:spPr/>
      <dgm:t>
        <a:bodyPr/>
        <a:lstStyle/>
        <a:p>
          <a:endParaRPr lang="en-US"/>
        </a:p>
      </dgm:t>
    </dgm:pt>
    <dgm:pt modelId="{E12D1CBA-B9AC-40C1-A22A-077D1515F325}">
      <dgm:prSet/>
      <dgm:spPr/>
      <dgm:t>
        <a:bodyPr/>
        <a:lstStyle/>
        <a:p>
          <a:r>
            <a:rPr lang="nl-NL"/>
            <a:t>Leren;</a:t>
          </a:r>
          <a:endParaRPr lang="en-US"/>
        </a:p>
      </dgm:t>
    </dgm:pt>
    <dgm:pt modelId="{D4BAFBD6-2486-4940-AE22-5307FC45EF22}" type="parTrans" cxnId="{2A70281A-02C0-42EB-9EA6-EDCD2BDE21A7}">
      <dgm:prSet/>
      <dgm:spPr/>
      <dgm:t>
        <a:bodyPr/>
        <a:lstStyle/>
        <a:p>
          <a:endParaRPr lang="en-US"/>
        </a:p>
      </dgm:t>
    </dgm:pt>
    <dgm:pt modelId="{59131396-55A7-4643-877C-417D7FF1035F}" type="sibTrans" cxnId="{2A70281A-02C0-42EB-9EA6-EDCD2BDE21A7}">
      <dgm:prSet/>
      <dgm:spPr/>
      <dgm:t>
        <a:bodyPr/>
        <a:lstStyle/>
        <a:p>
          <a:endParaRPr lang="en-US"/>
        </a:p>
      </dgm:t>
    </dgm:pt>
    <dgm:pt modelId="{B3B3C46D-902B-4CE6-B934-E226E606ABCD}">
      <dgm:prSet/>
      <dgm:spPr/>
      <dgm:t>
        <a:bodyPr/>
        <a:lstStyle/>
        <a:p>
          <a:r>
            <a:rPr lang="nl-NL"/>
            <a:t>Uitleg instructie/stage opdrachten;</a:t>
          </a:r>
          <a:endParaRPr lang="en-US"/>
        </a:p>
      </dgm:t>
    </dgm:pt>
    <dgm:pt modelId="{33179936-5FE9-495B-81E6-E3DB75412F22}" type="parTrans" cxnId="{280F89A6-A851-4327-8F59-0424985A2084}">
      <dgm:prSet/>
      <dgm:spPr/>
      <dgm:t>
        <a:bodyPr/>
        <a:lstStyle/>
        <a:p>
          <a:endParaRPr lang="en-US"/>
        </a:p>
      </dgm:t>
    </dgm:pt>
    <dgm:pt modelId="{0998392F-642C-4470-BC43-CD729BCB011E}" type="sibTrans" cxnId="{280F89A6-A851-4327-8F59-0424985A2084}">
      <dgm:prSet/>
      <dgm:spPr/>
      <dgm:t>
        <a:bodyPr/>
        <a:lstStyle/>
        <a:p>
          <a:endParaRPr lang="en-US"/>
        </a:p>
      </dgm:t>
    </dgm:pt>
    <dgm:pt modelId="{A8FC7C98-6DF3-44B9-971A-78CED03B75D7}" type="pres">
      <dgm:prSet presAssocID="{25F2D1AD-6D53-4585-8536-A3FDD11E65A3}" presName="linear" presStyleCnt="0">
        <dgm:presLayoutVars>
          <dgm:dir/>
          <dgm:animLvl val="lvl"/>
          <dgm:resizeHandles val="exact"/>
        </dgm:presLayoutVars>
      </dgm:prSet>
      <dgm:spPr/>
    </dgm:pt>
    <dgm:pt modelId="{C5452975-334D-4240-B7A0-2D020602308B}" type="pres">
      <dgm:prSet presAssocID="{02F04EAA-9E3A-4714-8167-371C99F5C052}" presName="parentLin" presStyleCnt="0"/>
      <dgm:spPr/>
    </dgm:pt>
    <dgm:pt modelId="{F2CCB0F7-9D1C-4BF9-A070-40DA2807AE0B}" type="pres">
      <dgm:prSet presAssocID="{02F04EAA-9E3A-4714-8167-371C99F5C052}" presName="parentLeftMargin" presStyleLbl="node1" presStyleIdx="0" presStyleCnt="3"/>
      <dgm:spPr/>
    </dgm:pt>
    <dgm:pt modelId="{CB0E9BDA-8042-4876-9420-335DF812572D}" type="pres">
      <dgm:prSet presAssocID="{02F04EAA-9E3A-4714-8167-371C99F5C0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E36FB6-377D-482E-B73C-A23194CA4CE4}" type="pres">
      <dgm:prSet presAssocID="{02F04EAA-9E3A-4714-8167-371C99F5C052}" presName="negativeSpace" presStyleCnt="0"/>
      <dgm:spPr/>
    </dgm:pt>
    <dgm:pt modelId="{8295C738-1FAE-405C-9AC0-A9BC7CC40814}" type="pres">
      <dgm:prSet presAssocID="{02F04EAA-9E3A-4714-8167-371C99F5C052}" presName="childText" presStyleLbl="conFgAcc1" presStyleIdx="0" presStyleCnt="3">
        <dgm:presLayoutVars>
          <dgm:bulletEnabled val="1"/>
        </dgm:presLayoutVars>
      </dgm:prSet>
      <dgm:spPr/>
    </dgm:pt>
    <dgm:pt modelId="{332679D3-4635-4056-9D54-9314079095CE}" type="pres">
      <dgm:prSet presAssocID="{97DB0E9F-D273-4935-9EF3-0C0FE1FE818E}" presName="spaceBetweenRectangles" presStyleCnt="0"/>
      <dgm:spPr/>
    </dgm:pt>
    <dgm:pt modelId="{2803B432-2C10-4F11-A062-BB693DFE4CC8}" type="pres">
      <dgm:prSet presAssocID="{E12D1CBA-B9AC-40C1-A22A-077D1515F325}" presName="parentLin" presStyleCnt="0"/>
      <dgm:spPr/>
    </dgm:pt>
    <dgm:pt modelId="{07F543A7-DCCF-4E4D-A4C4-069D066B794A}" type="pres">
      <dgm:prSet presAssocID="{E12D1CBA-B9AC-40C1-A22A-077D1515F325}" presName="parentLeftMargin" presStyleLbl="node1" presStyleIdx="0" presStyleCnt="3"/>
      <dgm:spPr/>
    </dgm:pt>
    <dgm:pt modelId="{788A7DC3-D8C6-448C-8D4A-D161FCF40AA8}" type="pres">
      <dgm:prSet presAssocID="{E12D1CBA-B9AC-40C1-A22A-077D1515F3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8589C94-26A2-45DF-9ABE-79011311A08C}" type="pres">
      <dgm:prSet presAssocID="{E12D1CBA-B9AC-40C1-A22A-077D1515F325}" presName="negativeSpace" presStyleCnt="0"/>
      <dgm:spPr/>
    </dgm:pt>
    <dgm:pt modelId="{25885156-AE73-46EC-BE12-FF88A2E6B636}" type="pres">
      <dgm:prSet presAssocID="{E12D1CBA-B9AC-40C1-A22A-077D1515F325}" presName="childText" presStyleLbl="conFgAcc1" presStyleIdx="1" presStyleCnt="3">
        <dgm:presLayoutVars>
          <dgm:bulletEnabled val="1"/>
        </dgm:presLayoutVars>
      </dgm:prSet>
      <dgm:spPr/>
    </dgm:pt>
    <dgm:pt modelId="{CE3993FB-7CB8-47C5-9EF1-3E6DDF73D639}" type="pres">
      <dgm:prSet presAssocID="{59131396-55A7-4643-877C-417D7FF1035F}" presName="spaceBetweenRectangles" presStyleCnt="0"/>
      <dgm:spPr/>
    </dgm:pt>
    <dgm:pt modelId="{B8C61B97-A802-4646-9700-225C8C367AF1}" type="pres">
      <dgm:prSet presAssocID="{B3B3C46D-902B-4CE6-B934-E226E606ABCD}" presName="parentLin" presStyleCnt="0"/>
      <dgm:spPr/>
    </dgm:pt>
    <dgm:pt modelId="{1F07913A-39C3-421E-8592-98D1E6FCC71E}" type="pres">
      <dgm:prSet presAssocID="{B3B3C46D-902B-4CE6-B934-E226E606ABCD}" presName="parentLeftMargin" presStyleLbl="node1" presStyleIdx="1" presStyleCnt="3"/>
      <dgm:spPr/>
    </dgm:pt>
    <dgm:pt modelId="{CB661A69-3D0D-4807-AD97-F321E10EBE2D}" type="pres">
      <dgm:prSet presAssocID="{B3B3C46D-902B-4CE6-B934-E226E606AB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6A191C6-28D4-4EA7-A6FE-9EFA13103C8F}" type="pres">
      <dgm:prSet presAssocID="{B3B3C46D-902B-4CE6-B934-E226E606ABCD}" presName="negativeSpace" presStyleCnt="0"/>
      <dgm:spPr/>
    </dgm:pt>
    <dgm:pt modelId="{32F1485A-560F-4036-8212-1A477D8C86F2}" type="pres">
      <dgm:prSet presAssocID="{B3B3C46D-902B-4CE6-B934-E226E606AB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5B8714-9A36-4CF8-8969-4F2B0D707848}" type="presOf" srcId="{25F2D1AD-6D53-4585-8536-A3FDD11E65A3}" destId="{A8FC7C98-6DF3-44B9-971A-78CED03B75D7}" srcOrd="0" destOrd="0" presId="urn:microsoft.com/office/officeart/2005/8/layout/list1"/>
    <dgm:cxn modelId="{2A70281A-02C0-42EB-9EA6-EDCD2BDE21A7}" srcId="{25F2D1AD-6D53-4585-8536-A3FDD11E65A3}" destId="{E12D1CBA-B9AC-40C1-A22A-077D1515F325}" srcOrd="1" destOrd="0" parTransId="{D4BAFBD6-2486-4940-AE22-5307FC45EF22}" sibTransId="{59131396-55A7-4643-877C-417D7FF1035F}"/>
    <dgm:cxn modelId="{6CFD3434-ADF2-4CFC-8871-5C5555ABA84C}" srcId="{25F2D1AD-6D53-4585-8536-A3FDD11E65A3}" destId="{02F04EAA-9E3A-4714-8167-371C99F5C052}" srcOrd="0" destOrd="0" parTransId="{539BB5FF-C19B-450C-A635-49DD88AA3DF7}" sibTransId="{97DB0E9F-D273-4935-9EF3-0C0FE1FE818E}"/>
    <dgm:cxn modelId="{E292C06E-3020-4931-95B9-34A5FC80DC7D}" type="presOf" srcId="{E12D1CBA-B9AC-40C1-A22A-077D1515F325}" destId="{788A7DC3-D8C6-448C-8D4A-D161FCF40AA8}" srcOrd="1" destOrd="0" presId="urn:microsoft.com/office/officeart/2005/8/layout/list1"/>
    <dgm:cxn modelId="{6A4E9B97-3D78-4811-9CDA-E565E23DC5FF}" type="presOf" srcId="{E12D1CBA-B9AC-40C1-A22A-077D1515F325}" destId="{07F543A7-DCCF-4E4D-A4C4-069D066B794A}" srcOrd="0" destOrd="0" presId="urn:microsoft.com/office/officeart/2005/8/layout/list1"/>
    <dgm:cxn modelId="{C4EE9899-643D-4DE4-863C-54C865E6283D}" type="presOf" srcId="{B3B3C46D-902B-4CE6-B934-E226E606ABCD}" destId="{CB661A69-3D0D-4807-AD97-F321E10EBE2D}" srcOrd="1" destOrd="0" presId="urn:microsoft.com/office/officeart/2005/8/layout/list1"/>
    <dgm:cxn modelId="{280F89A6-A851-4327-8F59-0424985A2084}" srcId="{25F2D1AD-6D53-4585-8536-A3FDD11E65A3}" destId="{B3B3C46D-902B-4CE6-B934-E226E606ABCD}" srcOrd="2" destOrd="0" parTransId="{33179936-5FE9-495B-81E6-E3DB75412F22}" sibTransId="{0998392F-642C-4470-BC43-CD729BCB011E}"/>
    <dgm:cxn modelId="{72FF04AB-F861-416A-BBF6-9B5F2080CC7E}" type="presOf" srcId="{B3B3C46D-902B-4CE6-B934-E226E606ABCD}" destId="{1F07913A-39C3-421E-8592-98D1E6FCC71E}" srcOrd="0" destOrd="0" presId="urn:microsoft.com/office/officeart/2005/8/layout/list1"/>
    <dgm:cxn modelId="{AE8204DC-175D-41BC-AF9A-ABE6107BA801}" type="presOf" srcId="{02F04EAA-9E3A-4714-8167-371C99F5C052}" destId="{CB0E9BDA-8042-4876-9420-335DF812572D}" srcOrd="1" destOrd="0" presId="urn:microsoft.com/office/officeart/2005/8/layout/list1"/>
    <dgm:cxn modelId="{B562C7F4-EB63-4D4D-949F-11FA0397C33E}" type="presOf" srcId="{02F04EAA-9E3A-4714-8167-371C99F5C052}" destId="{F2CCB0F7-9D1C-4BF9-A070-40DA2807AE0B}" srcOrd="0" destOrd="0" presId="urn:microsoft.com/office/officeart/2005/8/layout/list1"/>
    <dgm:cxn modelId="{6CCC088B-0E8B-4A84-B988-4191C5C480CE}" type="presParOf" srcId="{A8FC7C98-6DF3-44B9-971A-78CED03B75D7}" destId="{C5452975-334D-4240-B7A0-2D020602308B}" srcOrd="0" destOrd="0" presId="urn:microsoft.com/office/officeart/2005/8/layout/list1"/>
    <dgm:cxn modelId="{39D1B2AB-BED7-4651-9AA0-61A2814D600C}" type="presParOf" srcId="{C5452975-334D-4240-B7A0-2D020602308B}" destId="{F2CCB0F7-9D1C-4BF9-A070-40DA2807AE0B}" srcOrd="0" destOrd="0" presId="urn:microsoft.com/office/officeart/2005/8/layout/list1"/>
    <dgm:cxn modelId="{335ADC7E-66C8-463C-8F0D-E91A952A1030}" type="presParOf" srcId="{C5452975-334D-4240-B7A0-2D020602308B}" destId="{CB0E9BDA-8042-4876-9420-335DF812572D}" srcOrd="1" destOrd="0" presId="urn:microsoft.com/office/officeart/2005/8/layout/list1"/>
    <dgm:cxn modelId="{CC0670F5-DD34-4094-9B11-9664B9C97F88}" type="presParOf" srcId="{A8FC7C98-6DF3-44B9-971A-78CED03B75D7}" destId="{0AE36FB6-377D-482E-B73C-A23194CA4CE4}" srcOrd="1" destOrd="0" presId="urn:microsoft.com/office/officeart/2005/8/layout/list1"/>
    <dgm:cxn modelId="{6DB656C1-9AE8-4E34-9E9C-C24188B0C2E6}" type="presParOf" srcId="{A8FC7C98-6DF3-44B9-971A-78CED03B75D7}" destId="{8295C738-1FAE-405C-9AC0-A9BC7CC40814}" srcOrd="2" destOrd="0" presId="urn:microsoft.com/office/officeart/2005/8/layout/list1"/>
    <dgm:cxn modelId="{61511C22-2B3E-491E-9D87-736F40D6FF1D}" type="presParOf" srcId="{A8FC7C98-6DF3-44B9-971A-78CED03B75D7}" destId="{332679D3-4635-4056-9D54-9314079095CE}" srcOrd="3" destOrd="0" presId="urn:microsoft.com/office/officeart/2005/8/layout/list1"/>
    <dgm:cxn modelId="{B9F6942C-41D4-45B5-A55D-34E559B5A92C}" type="presParOf" srcId="{A8FC7C98-6DF3-44B9-971A-78CED03B75D7}" destId="{2803B432-2C10-4F11-A062-BB693DFE4CC8}" srcOrd="4" destOrd="0" presId="urn:microsoft.com/office/officeart/2005/8/layout/list1"/>
    <dgm:cxn modelId="{83EC7445-436A-4BAA-8C02-7D09180151CC}" type="presParOf" srcId="{2803B432-2C10-4F11-A062-BB693DFE4CC8}" destId="{07F543A7-DCCF-4E4D-A4C4-069D066B794A}" srcOrd="0" destOrd="0" presId="urn:microsoft.com/office/officeart/2005/8/layout/list1"/>
    <dgm:cxn modelId="{D56A4CF8-9F8E-4FD9-B86C-3E885B8CB2ED}" type="presParOf" srcId="{2803B432-2C10-4F11-A062-BB693DFE4CC8}" destId="{788A7DC3-D8C6-448C-8D4A-D161FCF40AA8}" srcOrd="1" destOrd="0" presId="urn:microsoft.com/office/officeart/2005/8/layout/list1"/>
    <dgm:cxn modelId="{8013DD3B-1A97-4C6B-8222-C745F3185E0E}" type="presParOf" srcId="{A8FC7C98-6DF3-44B9-971A-78CED03B75D7}" destId="{C8589C94-26A2-45DF-9ABE-79011311A08C}" srcOrd="5" destOrd="0" presId="urn:microsoft.com/office/officeart/2005/8/layout/list1"/>
    <dgm:cxn modelId="{E8D583E2-C9D3-4FD3-8644-0C635CE4D51B}" type="presParOf" srcId="{A8FC7C98-6DF3-44B9-971A-78CED03B75D7}" destId="{25885156-AE73-46EC-BE12-FF88A2E6B636}" srcOrd="6" destOrd="0" presId="urn:microsoft.com/office/officeart/2005/8/layout/list1"/>
    <dgm:cxn modelId="{403C9562-C647-4CF0-B731-869BF1474659}" type="presParOf" srcId="{A8FC7C98-6DF3-44B9-971A-78CED03B75D7}" destId="{CE3993FB-7CB8-47C5-9EF1-3E6DDF73D639}" srcOrd="7" destOrd="0" presId="urn:microsoft.com/office/officeart/2005/8/layout/list1"/>
    <dgm:cxn modelId="{7787166F-CBB7-4C48-97B7-7DAFD91CEF71}" type="presParOf" srcId="{A8FC7C98-6DF3-44B9-971A-78CED03B75D7}" destId="{B8C61B97-A802-4646-9700-225C8C367AF1}" srcOrd="8" destOrd="0" presId="urn:microsoft.com/office/officeart/2005/8/layout/list1"/>
    <dgm:cxn modelId="{59C856FF-6B1B-424A-977C-13A51EDEC33F}" type="presParOf" srcId="{B8C61B97-A802-4646-9700-225C8C367AF1}" destId="{1F07913A-39C3-421E-8592-98D1E6FCC71E}" srcOrd="0" destOrd="0" presId="urn:microsoft.com/office/officeart/2005/8/layout/list1"/>
    <dgm:cxn modelId="{185C3AAD-AADC-4A0C-90D6-63A3022BF384}" type="presParOf" srcId="{B8C61B97-A802-4646-9700-225C8C367AF1}" destId="{CB661A69-3D0D-4807-AD97-F321E10EBE2D}" srcOrd="1" destOrd="0" presId="urn:microsoft.com/office/officeart/2005/8/layout/list1"/>
    <dgm:cxn modelId="{B8A7C00C-634A-4967-A164-A8143A614C38}" type="presParOf" srcId="{A8FC7C98-6DF3-44B9-971A-78CED03B75D7}" destId="{16A191C6-28D4-4EA7-A6FE-9EFA13103C8F}" srcOrd="9" destOrd="0" presId="urn:microsoft.com/office/officeart/2005/8/layout/list1"/>
    <dgm:cxn modelId="{4942BBBB-4AE1-4ED7-A555-A78D655C0D9E}" type="presParOf" srcId="{A8FC7C98-6DF3-44B9-971A-78CED03B75D7}" destId="{32F1485A-560F-4036-8212-1A477D8C86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5C738-1FAE-405C-9AC0-A9BC7CC40814}">
      <dsp:nvSpPr>
        <dsp:cNvPr id="0" name=""/>
        <dsp:cNvSpPr/>
      </dsp:nvSpPr>
      <dsp:spPr>
        <a:xfrm>
          <a:off x="0" y="1145304"/>
          <a:ext cx="47319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E9BDA-8042-4876-9420-335DF812572D}">
      <dsp:nvSpPr>
        <dsp:cNvPr id="0" name=""/>
        <dsp:cNvSpPr/>
      </dsp:nvSpPr>
      <dsp:spPr>
        <a:xfrm>
          <a:off x="236598" y="791064"/>
          <a:ext cx="3312382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200" tIns="0" rIns="1252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Effectief leiding geven;</a:t>
          </a:r>
          <a:endParaRPr lang="en-US" sz="2400" kern="1200"/>
        </a:p>
      </dsp:txBody>
      <dsp:txXfrm>
        <a:off x="271183" y="825649"/>
        <a:ext cx="3243212" cy="639310"/>
      </dsp:txXfrm>
    </dsp:sp>
    <dsp:sp modelId="{25885156-AE73-46EC-BE12-FF88A2E6B636}">
      <dsp:nvSpPr>
        <dsp:cNvPr id="0" name=""/>
        <dsp:cNvSpPr/>
      </dsp:nvSpPr>
      <dsp:spPr>
        <a:xfrm>
          <a:off x="0" y="2233944"/>
          <a:ext cx="47319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355029"/>
              <a:satOff val="-2934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A7DC3-D8C6-448C-8D4A-D161FCF40AA8}">
      <dsp:nvSpPr>
        <dsp:cNvPr id="0" name=""/>
        <dsp:cNvSpPr/>
      </dsp:nvSpPr>
      <dsp:spPr>
        <a:xfrm>
          <a:off x="236598" y="1879704"/>
          <a:ext cx="3312382" cy="708480"/>
        </a:xfrm>
        <a:prstGeom prst="roundRect">
          <a:avLst/>
        </a:prstGeom>
        <a:solidFill>
          <a:schemeClr val="accent2">
            <a:hueOff val="-355029"/>
            <a:satOff val="-2934"/>
            <a:lumOff val="-627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200" tIns="0" rIns="1252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Leren;</a:t>
          </a:r>
          <a:endParaRPr lang="en-US" sz="2400" kern="1200"/>
        </a:p>
      </dsp:txBody>
      <dsp:txXfrm>
        <a:off x="271183" y="1914289"/>
        <a:ext cx="3243212" cy="639310"/>
      </dsp:txXfrm>
    </dsp:sp>
    <dsp:sp modelId="{32F1485A-560F-4036-8212-1A477D8C86F2}">
      <dsp:nvSpPr>
        <dsp:cNvPr id="0" name=""/>
        <dsp:cNvSpPr/>
      </dsp:nvSpPr>
      <dsp:spPr>
        <a:xfrm>
          <a:off x="0" y="3322584"/>
          <a:ext cx="473197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710059"/>
              <a:satOff val="-5868"/>
              <a:lumOff val="-1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61A69-3D0D-4807-AD97-F321E10EBE2D}">
      <dsp:nvSpPr>
        <dsp:cNvPr id="0" name=""/>
        <dsp:cNvSpPr/>
      </dsp:nvSpPr>
      <dsp:spPr>
        <a:xfrm>
          <a:off x="236598" y="2968344"/>
          <a:ext cx="3312382" cy="708480"/>
        </a:xfrm>
        <a:prstGeom prst="roundRect">
          <a:avLst/>
        </a:prstGeom>
        <a:solidFill>
          <a:schemeClr val="accent2">
            <a:hueOff val="-710059"/>
            <a:satOff val="-5868"/>
            <a:lumOff val="-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200" tIns="0" rIns="1252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Uitleg instructie/stage opdrachten;</a:t>
          </a:r>
          <a:endParaRPr lang="en-US" sz="2400" kern="1200"/>
        </a:p>
      </dsp:txBody>
      <dsp:txXfrm>
        <a:off x="271183" y="3002929"/>
        <a:ext cx="3243212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23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94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67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163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4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66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81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9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11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13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40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79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43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35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93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39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2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D636C07-7E76-46D3-B86B-6AF7C60E533E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675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sis.nl/testen/test/kolb-tes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Begeleiden van medewerkers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2E0B2B-FEF4-493E-AA06-EB4FC8E8E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24744"/>
            <a:ext cx="6010579" cy="5619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092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B7DAE2-2844-9CFE-6607-291A1FE0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09" y="1115568"/>
            <a:ext cx="2615712" cy="4626864"/>
          </a:xfrm>
        </p:spPr>
        <p:txBody>
          <a:bodyPr>
            <a:normAutofit/>
          </a:bodyPr>
          <a:lstStyle/>
          <a:p>
            <a:pPr algn="l"/>
            <a:r>
              <a:rPr lang="nl-NL" sz="3100"/>
              <a:t>Sturen of leiden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953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F69961-24A2-AABE-4958-1F74774DD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48" y="1115568"/>
            <a:ext cx="4684014" cy="4626864"/>
          </a:xfrm>
        </p:spPr>
        <p:txBody>
          <a:bodyPr anchor="ctr">
            <a:normAutofit/>
          </a:bodyPr>
          <a:lstStyle/>
          <a:p>
            <a:r>
              <a:rPr lang="nl-NL"/>
              <a:t>Manager bepaalt en stuurt;</a:t>
            </a:r>
          </a:p>
          <a:p>
            <a:r>
              <a:rPr lang="nl-NL"/>
              <a:t>Veel taakgerichte sturing;</a:t>
            </a:r>
          </a:p>
          <a:p>
            <a:r>
              <a:rPr lang="nl-NL"/>
              <a:t>Weinig inspraak medewerkers;</a:t>
            </a:r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r>
              <a:rPr lang="nl-NL"/>
              <a:t>Toepassing:</a:t>
            </a:r>
          </a:p>
          <a:p>
            <a:pPr marL="0" indent="0">
              <a:buNone/>
            </a:pPr>
            <a:r>
              <a:rPr lang="nl-NL"/>
              <a:t>Enthousiaste medewerkers met nog weinig competenties.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56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56880-6A6D-D7CD-36CA-22886601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09" y="1115568"/>
            <a:ext cx="2615712" cy="4626864"/>
          </a:xfrm>
        </p:spPr>
        <p:txBody>
          <a:bodyPr>
            <a:normAutofit/>
          </a:bodyPr>
          <a:lstStyle/>
          <a:p>
            <a:pPr algn="l"/>
            <a:r>
              <a:rPr lang="nl-NL" sz="3100"/>
              <a:t>Coachen of begeleiden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953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B70B62-F6A4-1549-07C1-2FC467C97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48" y="1115568"/>
            <a:ext cx="4684014" cy="4626864"/>
          </a:xfrm>
        </p:spPr>
        <p:txBody>
          <a:bodyPr anchor="ctr">
            <a:normAutofit/>
          </a:bodyPr>
          <a:lstStyle/>
          <a:p>
            <a:r>
              <a:rPr lang="nl-NL" dirty="0"/>
              <a:t>Manager stuurt maar geeft ook uitleg waarom;</a:t>
            </a:r>
          </a:p>
          <a:p>
            <a:endParaRPr lang="nl-NL" dirty="0"/>
          </a:p>
          <a:p>
            <a:r>
              <a:rPr lang="nl-NL" dirty="0"/>
              <a:t>Vraagt feedback en stimuleert medewerkers;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Toepassing:</a:t>
            </a:r>
          </a:p>
          <a:p>
            <a:pPr marL="0" indent="0">
              <a:buNone/>
            </a:pPr>
            <a:r>
              <a:rPr lang="nl-NL" dirty="0"/>
              <a:t>Weinig betrokkenheid medewerkers, maar bezitten al wel enige ervaring en competenties.</a:t>
            </a:r>
          </a:p>
        </p:txBody>
      </p:sp>
    </p:spTree>
    <p:extLst>
      <p:ext uri="{BB962C8B-B14F-4D97-AF65-F5344CB8AC3E}">
        <p14:creationId xmlns:p14="http://schemas.microsoft.com/office/powerpoint/2010/main" val="77142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8A41A4-469D-5227-07A9-4310CA21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09" y="1115568"/>
            <a:ext cx="2615712" cy="4626864"/>
          </a:xfrm>
        </p:spPr>
        <p:txBody>
          <a:bodyPr>
            <a:normAutofit/>
          </a:bodyPr>
          <a:lstStyle/>
          <a:p>
            <a:pPr algn="l"/>
            <a:r>
              <a:rPr lang="nl-NL" sz="2900"/>
              <a:t>(onder)Steunen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953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5F7EAF-BDDD-B85E-AE86-E957CB5D5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48" y="1115568"/>
            <a:ext cx="4684014" cy="4626864"/>
          </a:xfrm>
        </p:spPr>
        <p:txBody>
          <a:bodyPr anchor="ctr">
            <a:normAutofit/>
          </a:bodyPr>
          <a:lstStyle/>
          <a:p>
            <a:r>
              <a:rPr lang="nl-NL" dirty="0"/>
              <a:t>Geven medewerkers verantwoordelijkheid;</a:t>
            </a:r>
          </a:p>
          <a:p>
            <a:endParaRPr lang="nl-NL" dirty="0"/>
          </a:p>
          <a:p>
            <a:r>
              <a:rPr lang="nl-NL" dirty="0"/>
              <a:t>Mee laten beslissen in besluiten.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Toepassing:</a:t>
            </a:r>
          </a:p>
          <a:p>
            <a:pPr marL="0" indent="0">
              <a:buNone/>
            </a:pPr>
            <a:r>
              <a:rPr lang="nl-NL" dirty="0"/>
              <a:t>Medewerkers met ervaring die wat zelfvertrouwen missen. </a:t>
            </a:r>
          </a:p>
        </p:txBody>
      </p:sp>
    </p:spTree>
    <p:extLst>
      <p:ext uri="{BB962C8B-B14F-4D97-AF65-F5344CB8AC3E}">
        <p14:creationId xmlns:p14="http://schemas.microsoft.com/office/powerpoint/2010/main" val="25004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0005A1-C13D-B92E-C7E5-772436F9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09" y="1115568"/>
            <a:ext cx="2615712" cy="4626864"/>
          </a:xfrm>
        </p:spPr>
        <p:txBody>
          <a:bodyPr>
            <a:normAutofit/>
          </a:bodyPr>
          <a:lstStyle/>
          <a:p>
            <a:pPr algn="l"/>
            <a:r>
              <a:rPr lang="nl-NL" sz="3100"/>
              <a:t>Delegeren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953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B0AC92-DE0B-B85A-BC39-D456DF7D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48" y="1115568"/>
            <a:ext cx="4684014" cy="4626864"/>
          </a:xfrm>
        </p:spPr>
        <p:txBody>
          <a:bodyPr anchor="ctr">
            <a:normAutofit/>
          </a:bodyPr>
          <a:lstStyle/>
          <a:p>
            <a:r>
              <a:rPr lang="nl-NL" dirty="0"/>
              <a:t>Veel verantwoordelijkheid bij medewerkers;</a:t>
            </a:r>
          </a:p>
          <a:p>
            <a:endParaRPr lang="nl-NL" dirty="0"/>
          </a:p>
          <a:p>
            <a:r>
              <a:rPr lang="nl-NL" dirty="0"/>
              <a:t>Manager deelt alleen taken uit;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Toepassing:</a:t>
            </a:r>
          </a:p>
          <a:p>
            <a:pPr marL="0" indent="0">
              <a:buNone/>
            </a:pPr>
            <a:r>
              <a:rPr lang="nl-NL" dirty="0"/>
              <a:t>Veel ervaring en hoge betrokkenheid bij medewerkers.</a:t>
            </a:r>
          </a:p>
        </p:txBody>
      </p:sp>
    </p:spTree>
    <p:extLst>
      <p:ext uri="{BB962C8B-B14F-4D97-AF65-F5344CB8AC3E}">
        <p14:creationId xmlns:p14="http://schemas.microsoft.com/office/powerpoint/2010/main" val="139974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9D015-01A6-68AF-6581-A41898D8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990" y="3022169"/>
            <a:ext cx="6400854" cy="2027313"/>
          </a:xfrm>
        </p:spPr>
        <p:txBody>
          <a:bodyPr>
            <a:normAutofit/>
          </a:bodyPr>
          <a:lstStyle/>
          <a:p>
            <a:r>
              <a:rPr lang="nl-NL" sz="6000" dirty="0"/>
              <a:t>Leren!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7F62F5-39C0-4E25-A65C-AA8A83A6D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54" y="804480"/>
            <a:ext cx="1839494" cy="2450592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E56FC9-638D-CF1C-70BA-B18B69933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" b="3173"/>
          <a:stretch/>
        </p:blipFill>
        <p:spPr>
          <a:xfrm>
            <a:off x="798078" y="1037382"/>
            <a:ext cx="1450340" cy="198478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46450CB-9C4A-4263-B856-FD00F86BB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54" y="3606836"/>
            <a:ext cx="1839494" cy="2450592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53B2FCA-6D9A-E9BB-CB84-50E311FD4A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43" r="10142" b="-6"/>
          <a:stretch/>
        </p:blipFill>
        <p:spPr>
          <a:xfrm>
            <a:off x="955020" y="3839739"/>
            <a:ext cx="1133361" cy="19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2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Wat is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Leren is gedrag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/>
              <a:t>Leren is het verwerven van nieuwe gedragsmogelijkheden.</a:t>
            </a:r>
          </a:p>
          <a:p>
            <a:pPr>
              <a:buFont typeface="Arial" charset="0"/>
              <a:buChar char="•"/>
            </a:pPr>
            <a:r>
              <a:rPr lang="nl-NL" dirty="0"/>
              <a:t>Leren is het wijzigen van reeds bestaande gedragsmogelijkheden.</a:t>
            </a:r>
          </a:p>
        </p:txBody>
      </p:sp>
    </p:spTree>
    <p:extLst>
      <p:ext uri="{BB962C8B-B14F-4D97-AF65-F5344CB8AC3E}">
        <p14:creationId xmlns:p14="http://schemas.microsoft.com/office/powerpoint/2010/main" val="26830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9EBCFCB-3906-96E6-984D-412D88188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59558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1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55B35-DC7E-417C-8A97-EC5CDD8B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Manieren van leren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41A3D7-F8BF-4DF7-BE30-80C130EE8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b="1" u="sng" dirty="0"/>
              <a:t>Visueel leren</a:t>
            </a:r>
            <a:r>
              <a:rPr lang="nl-NL" dirty="0"/>
              <a:t> 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afbeeldingen, grafieken, tabellen, video’s</a:t>
            </a:r>
          </a:p>
          <a:p>
            <a:pPr>
              <a:lnSpc>
                <a:spcPct val="120000"/>
              </a:lnSpc>
            </a:pPr>
            <a:r>
              <a:rPr lang="nl-NL" b="1" u="sng" dirty="0"/>
              <a:t>Auditief leren</a:t>
            </a:r>
            <a:r>
              <a:rPr lang="nl-NL" dirty="0"/>
              <a:t> 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horen/geluid</a:t>
            </a:r>
          </a:p>
          <a:p>
            <a:pPr>
              <a:lnSpc>
                <a:spcPct val="120000"/>
              </a:lnSpc>
            </a:pPr>
            <a:r>
              <a:rPr lang="nl-NL" b="1" u="sng" dirty="0"/>
              <a:t>Verbaal leren</a:t>
            </a:r>
            <a:r>
              <a:rPr lang="nl-NL" dirty="0"/>
              <a:t> 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lezen/schrijven</a:t>
            </a:r>
          </a:p>
          <a:p>
            <a:pPr>
              <a:lnSpc>
                <a:spcPct val="120000"/>
              </a:lnSpc>
            </a:pPr>
            <a:r>
              <a:rPr lang="nl-NL" b="1" u="sng" dirty="0"/>
              <a:t>Leren door doen </a:t>
            </a:r>
            <a:r>
              <a:rPr lang="nl-NL" b="1" u="sng" dirty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voelen/doen</a:t>
            </a:r>
            <a:endParaRPr lang="nl-NL" b="1" u="sng" dirty="0"/>
          </a:p>
          <a:p>
            <a:pPr>
              <a:lnSpc>
                <a:spcPct val="120000"/>
              </a:lnSpc>
            </a:pPr>
            <a:r>
              <a:rPr lang="nl-NL" b="1" u="sng" dirty="0"/>
              <a:t>Sociaal leren</a:t>
            </a:r>
            <a:r>
              <a:rPr lang="nl-NL" dirty="0"/>
              <a:t> 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graag samen met andere mensen leren</a:t>
            </a:r>
          </a:p>
          <a:p>
            <a:pPr>
              <a:lnSpc>
                <a:spcPct val="120000"/>
              </a:lnSpc>
            </a:pPr>
            <a:r>
              <a:rPr lang="nl-NL" b="1" u="sng" dirty="0"/>
              <a:t>Solitair leren</a:t>
            </a:r>
            <a:r>
              <a:rPr lang="nl-NL" dirty="0"/>
              <a:t> 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dat je een voorkeur hebt voor zelfstudie</a:t>
            </a:r>
          </a:p>
        </p:txBody>
      </p:sp>
    </p:spTree>
    <p:extLst>
      <p:ext uri="{BB962C8B-B14F-4D97-AF65-F5344CB8AC3E}">
        <p14:creationId xmlns:p14="http://schemas.microsoft.com/office/powerpoint/2010/main" val="360753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8E19655-5CB6-C7DE-FFD0-C2683A239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6635436" cy="347336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18FA10C-B96B-DE33-9C7A-7CC2BA4B3EDB}"/>
              </a:ext>
            </a:extLst>
          </p:cNvPr>
          <p:cNvSpPr txBox="1"/>
          <p:nvPr/>
        </p:nvSpPr>
        <p:spPr>
          <a:xfrm>
            <a:off x="827584" y="465313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Wat maakt jou gelukkig op het gebied van leren/werken? </a:t>
            </a:r>
          </a:p>
        </p:txBody>
      </p:sp>
    </p:spTree>
    <p:extLst>
      <p:ext uri="{BB962C8B-B14F-4D97-AF65-F5344CB8AC3E}">
        <p14:creationId xmlns:p14="http://schemas.microsoft.com/office/powerpoint/2010/main" val="134547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760640" cy="1152128"/>
          </a:xfrm>
        </p:spPr>
        <p:txBody>
          <a:bodyPr>
            <a:normAutofit/>
          </a:bodyPr>
          <a:lstStyle/>
          <a:p>
            <a:r>
              <a:rPr lang="nl-NL" dirty="0" err="1"/>
              <a:t>Kolb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doorlopen cyclus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FA7FA3-5EE4-4684-9C35-3B5522486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7200800" cy="54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6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9620" y="609600"/>
            <a:ext cx="4483554" cy="970450"/>
          </a:xfrm>
        </p:spPr>
        <p:txBody>
          <a:bodyPr>
            <a:normAutofit/>
          </a:bodyPr>
          <a:lstStyle/>
          <a:p>
            <a:r>
              <a:rPr lang="nl-NL" dirty="0"/>
              <a:t>Planning</a:t>
            </a:r>
          </a:p>
        </p:txBody>
      </p:sp>
      <p:pic>
        <p:nvPicPr>
          <p:cNvPr id="5" name="Picture 4" descr="Gloeilamp op een gele achtergrond met geschetste lichtbundels en een kabel">
            <a:extLst>
              <a:ext uri="{FF2B5EF4-FFF2-40B4-BE49-F238E27FC236}">
                <a16:creationId xmlns:a16="http://schemas.microsoft.com/office/drawing/2014/main" id="{2E5A1C36-169D-C444-540D-D31B87F9D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55" r="12497"/>
          <a:stretch/>
        </p:blipFill>
        <p:spPr>
          <a:xfrm>
            <a:off x="-7986" y="1"/>
            <a:ext cx="3428736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9620" y="1828801"/>
            <a:ext cx="4483554" cy="386604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Clr>
                <a:srgbClr val="F5E835"/>
              </a:buClr>
              <a:buNone/>
            </a:pPr>
            <a:r>
              <a:rPr lang="nl-NL" sz="1700" dirty="0"/>
              <a:t>Deze periode:</a:t>
            </a:r>
          </a:p>
          <a:p>
            <a:pPr>
              <a:lnSpc>
                <a:spcPct val="90000"/>
              </a:lnSpc>
              <a:buClr>
                <a:srgbClr val="F5E835"/>
              </a:buClr>
            </a:pPr>
            <a:r>
              <a:rPr lang="nl-NL" sz="1700" dirty="0"/>
              <a:t>Personeelsbeleid;</a:t>
            </a:r>
          </a:p>
          <a:p>
            <a:pPr>
              <a:lnSpc>
                <a:spcPct val="90000"/>
              </a:lnSpc>
              <a:buClr>
                <a:srgbClr val="F5E835"/>
              </a:buClr>
            </a:pPr>
            <a:r>
              <a:rPr lang="nl-NL" sz="1700" i="1" dirty="0"/>
              <a:t>Effectief leidinggeven;</a:t>
            </a:r>
            <a:endParaRPr lang="nl-NL" sz="1700" dirty="0"/>
          </a:p>
          <a:p>
            <a:pPr>
              <a:lnSpc>
                <a:spcPct val="90000"/>
              </a:lnSpc>
              <a:buClr>
                <a:srgbClr val="F5E835"/>
              </a:buClr>
              <a:buFont typeface="Arial" charset="0"/>
              <a:buChar char="•"/>
            </a:pPr>
            <a:r>
              <a:rPr lang="nl-NL" sz="1700" i="1" dirty="0"/>
              <a:t>Leren en leerstijlen;</a:t>
            </a:r>
          </a:p>
          <a:p>
            <a:pPr>
              <a:lnSpc>
                <a:spcPct val="90000"/>
              </a:lnSpc>
              <a:buClr>
                <a:srgbClr val="F5E835"/>
              </a:buClr>
              <a:buFont typeface="Arial" charset="0"/>
              <a:buChar char="•"/>
            </a:pPr>
            <a:r>
              <a:rPr lang="nl-NL" sz="1700" i="1" dirty="0"/>
              <a:t>Toepassen leren en leerstijlen;</a:t>
            </a:r>
          </a:p>
          <a:p>
            <a:pPr>
              <a:lnSpc>
                <a:spcPct val="90000"/>
              </a:lnSpc>
              <a:buClr>
                <a:srgbClr val="F5E835"/>
              </a:buClr>
              <a:buFont typeface="Arial" charset="0"/>
              <a:buChar char="•"/>
            </a:pPr>
            <a:r>
              <a:rPr lang="nl-NL" sz="1700" dirty="0"/>
              <a:t>Communiceren</a:t>
            </a:r>
          </a:p>
          <a:p>
            <a:pPr>
              <a:lnSpc>
                <a:spcPct val="90000"/>
              </a:lnSpc>
              <a:buClr>
                <a:srgbClr val="F5E835"/>
              </a:buClr>
              <a:buFont typeface="Arial" charset="0"/>
              <a:buChar char="•"/>
            </a:pPr>
            <a:r>
              <a:rPr lang="nl-NL" sz="1700" dirty="0"/>
              <a:t>Conflicten</a:t>
            </a:r>
          </a:p>
          <a:p>
            <a:pPr>
              <a:lnSpc>
                <a:spcPct val="90000"/>
              </a:lnSpc>
              <a:buClr>
                <a:srgbClr val="F5E835"/>
              </a:buClr>
              <a:buFont typeface="Arial" charset="0"/>
              <a:buChar char="•"/>
            </a:pPr>
            <a:r>
              <a:rPr lang="nl-NL" sz="1700" dirty="0"/>
              <a:t>Instrueren en begeleiden </a:t>
            </a:r>
          </a:p>
          <a:p>
            <a:pPr>
              <a:lnSpc>
                <a:spcPct val="90000"/>
              </a:lnSpc>
              <a:buClr>
                <a:srgbClr val="F5E835"/>
              </a:buClr>
              <a:buFont typeface="Arial" charset="0"/>
              <a:buChar char="•"/>
            </a:pPr>
            <a:r>
              <a:rPr lang="nl-NL" sz="1700" dirty="0"/>
              <a:t>Aannemen nieuwe medewerkers;</a:t>
            </a:r>
          </a:p>
          <a:p>
            <a:pPr>
              <a:lnSpc>
                <a:spcPct val="90000"/>
              </a:lnSpc>
              <a:buClr>
                <a:srgbClr val="F5E835"/>
              </a:buClr>
              <a:buFont typeface="Arial" charset="0"/>
              <a:buChar char="•"/>
            </a:pPr>
            <a:r>
              <a:rPr lang="nl-NL" sz="1700" dirty="0"/>
              <a:t>Functieprofiel;</a:t>
            </a:r>
          </a:p>
          <a:p>
            <a:pPr>
              <a:lnSpc>
                <a:spcPct val="90000"/>
              </a:lnSpc>
              <a:buClr>
                <a:srgbClr val="F5E835"/>
              </a:buClr>
              <a:buFont typeface="Arial" charset="0"/>
              <a:buChar char="•"/>
            </a:pPr>
            <a:endParaRPr lang="nl-NL" sz="1700" dirty="0"/>
          </a:p>
          <a:p>
            <a:pPr>
              <a:lnSpc>
                <a:spcPct val="90000"/>
              </a:lnSpc>
              <a:buClr>
                <a:srgbClr val="F5E835"/>
              </a:buClr>
              <a:buFont typeface="Arial" charset="0"/>
              <a:buChar char="•"/>
            </a:pPr>
            <a:endParaRPr lang="nl-NL" sz="1700" dirty="0"/>
          </a:p>
          <a:p>
            <a:pPr marL="0" indent="0">
              <a:lnSpc>
                <a:spcPct val="90000"/>
              </a:lnSpc>
              <a:buClr>
                <a:srgbClr val="F5E835"/>
              </a:buClr>
              <a:buNone/>
            </a:pPr>
            <a:endParaRPr lang="nl-NL" sz="1700" b="1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1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3C6B5-2A2F-4351-A167-35681AFC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A48539-8E44-48CF-872B-E8ECDEC7A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u="sng" dirty="0"/>
              <a:t>De doener</a:t>
            </a:r>
            <a:r>
              <a:rPr lang="nl-NL" dirty="0"/>
              <a:t> is vooral gericht op nieuwe ervaringen.</a:t>
            </a:r>
          </a:p>
          <a:p>
            <a:endParaRPr lang="nl-NL" dirty="0"/>
          </a:p>
          <a:p>
            <a:r>
              <a:rPr lang="nl-NL" b="1" u="sng" dirty="0"/>
              <a:t>De dromer</a:t>
            </a:r>
            <a:r>
              <a:rPr lang="nl-NL" dirty="0"/>
              <a:t> is vooral een observeerder.</a:t>
            </a:r>
          </a:p>
          <a:p>
            <a:endParaRPr lang="nl-NL" dirty="0"/>
          </a:p>
          <a:p>
            <a:r>
              <a:rPr lang="nl-NL" b="1" u="sng" dirty="0"/>
              <a:t>De denker</a:t>
            </a:r>
            <a:r>
              <a:rPr lang="nl-NL" dirty="0"/>
              <a:t> is vooral een analist en theoreticus</a:t>
            </a:r>
          </a:p>
          <a:p>
            <a:endParaRPr lang="nl-NL" dirty="0"/>
          </a:p>
          <a:p>
            <a:r>
              <a:rPr lang="nl-NL" b="1" u="sng" dirty="0"/>
              <a:t>De beslisser </a:t>
            </a:r>
            <a:r>
              <a:rPr lang="nl-NL" dirty="0"/>
              <a:t>is goed in plannen en uitvoeren</a:t>
            </a:r>
          </a:p>
        </p:txBody>
      </p:sp>
    </p:spTree>
    <p:extLst>
      <p:ext uri="{BB962C8B-B14F-4D97-AF65-F5344CB8AC3E}">
        <p14:creationId xmlns:p14="http://schemas.microsoft.com/office/powerpoint/2010/main" val="349536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498BF-7794-4293-9095-3D0C8631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8F6738-52F2-42A8-906F-4A4C00D94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 allemaal de leerstijlen test van </a:t>
            </a:r>
            <a:r>
              <a:rPr lang="nl-NL" dirty="0" err="1"/>
              <a:t>Kolb</a:t>
            </a:r>
            <a:r>
              <a:rPr lang="nl-NL" dirty="0"/>
              <a:t> (maak de uitslag niet bekend)</a:t>
            </a:r>
          </a:p>
          <a:p>
            <a:r>
              <a:rPr lang="nl-NL" dirty="0" err="1">
                <a:hlinkClick r:id="rId2"/>
              </a:rPr>
              <a:t>Kolb</a:t>
            </a:r>
            <a:r>
              <a:rPr lang="nl-NL" dirty="0">
                <a:hlinkClick r:id="rId2"/>
              </a:rPr>
              <a:t> test (thesis.nl)</a:t>
            </a:r>
            <a:endParaRPr lang="nl-NL" dirty="0"/>
          </a:p>
          <a:p>
            <a:endParaRPr lang="nl-NL" dirty="0"/>
          </a:p>
          <a:p>
            <a:r>
              <a:rPr lang="nl-NL" dirty="0"/>
              <a:t>Waarom is het belangrijk om je leerstijl te weten?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0587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5BF38-5B09-4F3F-AEB4-33D78BF3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Begeleiden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DD417A-FFCF-48AA-8BA5-747FF3D04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 </a:t>
            </a:r>
            <a:r>
              <a:rPr lang="nl-NL" b="1" dirty="0"/>
              <a:t>doener</a:t>
            </a:r>
            <a:r>
              <a:rPr lang="nl-NL" dirty="0"/>
              <a:t> wil overal aan meedoen. Hij wordt graag 'in het diepe gegooid'. Een </a:t>
            </a:r>
            <a:r>
              <a:rPr lang="nl-NL" b="1" dirty="0"/>
              <a:t>doener</a:t>
            </a:r>
            <a:r>
              <a:rPr lang="nl-NL" dirty="0"/>
              <a:t> werkt graag samen en onderneemt gauw actie.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/>
              <a:t>Sfeer en menselijk contact zijn belangrijk. </a:t>
            </a:r>
          </a:p>
          <a:p>
            <a:r>
              <a:rPr lang="nl-NL" dirty="0"/>
              <a:t>Zorg voor veel afwisseling. </a:t>
            </a:r>
          </a:p>
          <a:p>
            <a:r>
              <a:rPr lang="nl-NL" dirty="0"/>
              <a:t>Rem een </a:t>
            </a:r>
            <a:r>
              <a:rPr lang="nl-NL" b="1" dirty="0"/>
              <a:t>doener</a:t>
            </a:r>
            <a:r>
              <a:rPr lang="nl-NL" dirty="0"/>
              <a:t> op tijd af. </a:t>
            </a:r>
          </a:p>
          <a:p>
            <a:r>
              <a:rPr lang="nl-NL" dirty="0"/>
              <a:t>Help hoofd- en bijzaken te onderscheiden.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8225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2589A-6C8A-4AEC-8514-57B741B2A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Dromer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6A4F37-0FBD-4A68-8042-CFB5FD7FB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Dromer –&gt; </a:t>
            </a:r>
            <a:r>
              <a:rPr lang="nl-NL" dirty="0"/>
              <a:t>creatieve mensen, ruimte nodig. Denkt eerst na voordat hij iets doet. Neemt moeilijk beslissingen.</a:t>
            </a:r>
          </a:p>
          <a:p>
            <a:endParaRPr lang="nl-NL" dirty="0"/>
          </a:p>
          <a:p>
            <a:r>
              <a:rPr lang="nl-NL" dirty="0"/>
              <a:t>Leg ze geen tijd op;</a:t>
            </a:r>
          </a:p>
          <a:p>
            <a:r>
              <a:rPr lang="nl-NL" dirty="0"/>
              <a:t>Visueel;</a:t>
            </a:r>
          </a:p>
          <a:p>
            <a:r>
              <a:rPr lang="nl-NL" dirty="0"/>
              <a:t>Hulp bij het nemen van beslissingen;</a:t>
            </a:r>
          </a:p>
          <a:p>
            <a:r>
              <a:rPr lang="nl-NL" dirty="0"/>
              <a:t>Werk volgens een plan.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8876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4E773-7AB5-4FC6-BC51-A0C85F24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Beslisser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B19851-E5C0-4BCB-B5D7-A7DC3359F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Beslisser </a:t>
            </a:r>
            <a:r>
              <a:rPr lang="nl-NL" b="1" dirty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durft besluiten te nemen, koppelt theorie aan de praktijk. Praktisch ingesteld, Doelgericht en planmatig.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/>
              <a:t>Leert vanuit praktijkvoorbeelden</a:t>
            </a:r>
          </a:p>
          <a:p>
            <a:r>
              <a:rPr lang="nl-NL" dirty="0"/>
              <a:t>Werkt graag volgens plan</a:t>
            </a:r>
          </a:p>
          <a:p>
            <a:r>
              <a:rPr lang="nl-NL" dirty="0"/>
              <a:t>Duidelijke rode draad in de stof</a:t>
            </a:r>
          </a:p>
        </p:txBody>
      </p:sp>
    </p:spTree>
    <p:extLst>
      <p:ext uri="{BB962C8B-B14F-4D97-AF65-F5344CB8AC3E}">
        <p14:creationId xmlns:p14="http://schemas.microsoft.com/office/powerpoint/2010/main" val="3722450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E281D-6F27-461D-954B-45CB4069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Denker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2B709-41EA-4F04-B171-23F1CBDE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De denker </a:t>
            </a:r>
            <a:r>
              <a:rPr lang="nl-NL" b="1" dirty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houdt van logica en redeneren, werkt systematische en houdt niet van wanorde.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Gelegenheid om vragen te stellen</a:t>
            </a:r>
          </a:p>
          <a:p>
            <a:r>
              <a:rPr lang="nl-NL" dirty="0">
                <a:sym typeface="Wingdings" panose="05000000000000000000" pitchFamily="2" charset="2"/>
              </a:rPr>
              <a:t>Biedt structuur</a:t>
            </a:r>
          </a:p>
          <a:p>
            <a:r>
              <a:rPr lang="nl-NL" dirty="0">
                <a:sym typeface="Wingdings" panose="05000000000000000000" pitchFamily="2" charset="2"/>
              </a:rPr>
              <a:t>Hulp bij praktisch inzicht.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603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9AE88-9972-029C-8BEA-AF1D9FB8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Begeleiden van je medestudent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E569F8-CFB4-D496-0202-84B025C3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18506"/>
            <a:ext cx="7765322" cy="4058751"/>
          </a:xfrm>
        </p:spPr>
        <p:txBody>
          <a:bodyPr/>
          <a:lstStyle/>
          <a:p>
            <a:r>
              <a:rPr lang="nl-NL" dirty="0"/>
              <a:t>Wat is de leerstijl van hem/haar?</a:t>
            </a:r>
          </a:p>
          <a:p>
            <a:endParaRPr lang="nl-NL" dirty="0"/>
          </a:p>
          <a:p>
            <a:r>
              <a:rPr lang="nl-NL" dirty="0"/>
              <a:t>Leg uit hoe diegene een vliegtuigje moet vouwen passend bij de leerstijl.</a:t>
            </a:r>
          </a:p>
          <a:p>
            <a:endParaRPr lang="nl-NL" dirty="0"/>
          </a:p>
          <a:p>
            <a:r>
              <a:rPr lang="nl-NL" dirty="0"/>
              <a:t>Biedt de juiste begeleiding (kijk naar leerstijl en voorkennis)</a:t>
            </a:r>
          </a:p>
        </p:txBody>
      </p:sp>
    </p:spTree>
    <p:extLst>
      <p:ext uri="{BB962C8B-B14F-4D97-AF65-F5344CB8AC3E}">
        <p14:creationId xmlns:p14="http://schemas.microsoft.com/office/powerpoint/2010/main" val="30750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48101-0FE8-1046-BA42-465B5C5C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Praktische instructie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F58955-62F6-8472-88E7-C3BC95622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zorgt zelf voor materialen/lokaal e.d.</a:t>
            </a:r>
          </a:p>
          <a:p>
            <a:r>
              <a:rPr lang="nl-NL" dirty="0"/>
              <a:t>Voorzien van praktijkkaart;</a:t>
            </a:r>
          </a:p>
          <a:p>
            <a:r>
              <a:rPr lang="nl-NL" dirty="0"/>
              <a:t>Max 15 minuten;</a:t>
            </a:r>
          </a:p>
          <a:p>
            <a:r>
              <a:rPr lang="nl-NL" dirty="0"/>
              <a:t>Passend bij de doelgroep;</a:t>
            </a:r>
          </a:p>
          <a:p>
            <a:r>
              <a:rPr lang="nl-NL" dirty="0"/>
              <a:t>Wat is je leerdoel?</a:t>
            </a:r>
          </a:p>
          <a:p>
            <a:r>
              <a:rPr lang="nl-NL" dirty="0"/>
              <a:t>Biedt de juiste begeleiding?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Is je </a:t>
            </a:r>
            <a:r>
              <a:rPr lang="nl-NL"/>
              <a:t>doel behaald?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2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FB4CB-1AEE-40AA-9EFF-917576A6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07" y="609599"/>
            <a:ext cx="2559867" cy="5273675"/>
          </a:xfrm>
        </p:spPr>
        <p:txBody>
          <a:bodyPr>
            <a:normAutofit/>
          </a:bodyPr>
          <a:lstStyle/>
          <a:p>
            <a:r>
              <a:rPr lang="nl-NL" dirty="0"/>
              <a:t>Vandaag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B577D423-FE81-4236-89DE-39776B8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80" y="609599"/>
            <a:ext cx="5167266" cy="5273675"/>
          </a:xfrm>
          <a:prstGeom prst="rect">
            <a:avLst/>
          </a:prstGeom>
        </p:spPr>
      </p:pic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D902368B-F067-8EF0-9A4F-423F3A57A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735312"/>
              </p:ext>
            </p:extLst>
          </p:nvPr>
        </p:nvGraphicFramePr>
        <p:xfrm>
          <a:off x="3718692" y="887213"/>
          <a:ext cx="4731975" cy="471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15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uten puzzel">
            <a:extLst>
              <a:ext uri="{FF2B5EF4-FFF2-40B4-BE49-F238E27FC236}">
                <a16:creationId xmlns:a16="http://schemas.microsoft.com/office/drawing/2014/main" id="{A3B4EDC4-3E50-F7F2-8B11-E5A431E2A0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3993" r="700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660CD6-1462-4B6E-9D3F-FD6A380F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9F4A3E-DFB4-12C4-E607-EA84C092F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732449"/>
            <a:ext cx="7765321" cy="4058751"/>
          </a:xfrm>
        </p:spPr>
        <p:txBody>
          <a:bodyPr anchor="ctr">
            <a:normAutofit/>
          </a:bodyPr>
          <a:lstStyle/>
          <a:p>
            <a:r>
              <a:rPr lang="nl-NL" dirty="0"/>
              <a:t>Wat is personeelsbeleid?</a:t>
            </a:r>
          </a:p>
          <a:p>
            <a:endParaRPr lang="nl-NL" dirty="0"/>
          </a:p>
          <a:p>
            <a:r>
              <a:rPr lang="nl-NL" dirty="0"/>
              <a:t>Wat is goed werkgeverschap?</a:t>
            </a:r>
          </a:p>
          <a:p>
            <a:endParaRPr lang="nl-NL" dirty="0"/>
          </a:p>
          <a:p>
            <a:r>
              <a:rPr lang="nl-NL" dirty="0"/>
              <a:t>Wat levert goed werkgeverschap en personeelsbeleid op?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8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8649E-09D5-C10C-E485-C44C79E0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620" y="609600"/>
            <a:ext cx="4483554" cy="970450"/>
          </a:xfrm>
        </p:spPr>
        <p:txBody>
          <a:bodyPr>
            <a:normAutofit/>
          </a:bodyPr>
          <a:lstStyle/>
          <a:p>
            <a:r>
              <a:rPr lang="nl-NL" dirty="0"/>
              <a:t>Ken je personeel!</a:t>
            </a:r>
          </a:p>
        </p:txBody>
      </p:sp>
      <p:pic>
        <p:nvPicPr>
          <p:cNvPr id="5" name="Picture 4" descr="Vergrootglas op een heldere achtergrond">
            <a:extLst>
              <a:ext uri="{FF2B5EF4-FFF2-40B4-BE49-F238E27FC236}">
                <a16:creationId xmlns:a16="http://schemas.microsoft.com/office/drawing/2014/main" id="{4708C591-089B-E89A-172D-8B052AED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54" r="20174" b="-2"/>
          <a:stretch/>
        </p:blipFill>
        <p:spPr>
          <a:xfrm>
            <a:off x="-7986" y="1"/>
            <a:ext cx="3428736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427E72-161C-D5CD-BD10-8BC3BFEA0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20" y="1828801"/>
            <a:ext cx="4483554" cy="3866048"/>
          </a:xfrm>
        </p:spPr>
        <p:txBody>
          <a:bodyPr anchor="ctr">
            <a:normAutofit/>
          </a:bodyPr>
          <a:lstStyle/>
          <a:p>
            <a:pPr>
              <a:buClr>
                <a:srgbClr val="E19313"/>
              </a:buClr>
            </a:pPr>
            <a:r>
              <a:rPr lang="nl-NL" dirty="0"/>
              <a:t>Weet waar hun kwaliteiten liggen!</a:t>
            </a:r>
            <a:endParaRPr lang="nl-NL"/>
          </a:p>
          <a:p>
            <a:pPr>
              <a:buClr>
                <a:srgbClr val="E19313"/>
              </a:buClr>
            </a:pPr>
            <a:endParaRPr lang="nl-NL"/>
          </a:p>
          <a:p>
            <a:pPr>
              <a:buClr>
                <a:srgbClr val="E19313"/>
              </a:buClr>
            </a:pPr>
            <a:r>
              <a:rPr lang="nl-NL" dirty="0"/>
              <a:t>Weet wat ze willen ontwikkelen;</a:t>
            </a:r>
            <a:endParaRPr lang="nl-NL"/>
          </a:p>
          <a:p>
            <a:pPr>
              <a:buClr>
                <a:srgbClr val="E19313"/>
              </a:buClr>
            </a:pPr>
            <a:endParaRPr lang="nl-NL"/>
          </a:p>
          <a:p>
            <a:pPr>
              <a:buClr>
                <a:srgbClr val="E19313"/>
              </a:buClr>
            </a:pPr>
            <a:r>
              <a:rPr lang="nl-NL" dirty="0"/>
              <a:t>Weet hoe </a:t>
            </a:r>
            <a:r>
              <a:rPr lang="nl-NL"/>
              <a:t>ze leren;</a:t>
            </a:r>
          </a:p>
          <a:p>
            <a:pPr>
              <a:buClr>
                <a:srgbClr val="E19313"/>
              </a:buClr>
            </a:pPr>
            <a:endParaRPr lang="nl-NL"/>
          </a:p>
          <a:p>
            <a:pPr>
              <a:buClr>
                <a:srgbClr val="E19313"/>
              </a:buClr>
            </a:pPr>
            <a:r>
              <a:rPr lang="nl-NL" dirty="0"/>
              <a:t>Juiste begeleiding;</a:t>
            </a:r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0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ydivers vormen een formatie boven de wolken">
            <a:extLst>
              <a:ext uri="{FF2B5EF4-FFF2-40B4-BE49-F238E27FC236}">
                <a16:creationId xmlns:a16="http://schemas.microsoft.com/office/drawing/2014/main" id="{78902E12-F13D-9A32-EEB7-1AC7B79D3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54" r="22945" b="-1"/>
          <a:stretch/>
        </p:blipFill>
        <p:spPr>
          <a:xfrm>
            <a:off x="-6466" y="10"/>
            <a:ext cx="4571999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BEE803-B438-8527-AB95-96AD6938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369" y="609600"/>
            <a:ext cx="3403593" cy="970450"/>
          </a:xfrm>
        </p:spPr>
        <p:txBody>
          <a:bodyPr anchor="b">
            <a:normAutofit/>
          </a:bodyPr>
          <a:lstStyle/>
          <a:p>
            <a:pPr algn="l"/>
            <a:r>
              <a:rPr lang="nl-NL" sz="2800"/>
              <a:t>Effectief leiding geven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0E550-E303-7CC6-710F-74655B084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369" y="1732449"/>
            <a:ext cx="3302697" cy="4058751"/>
          </a:xfrm>
        </p:spPr>
        <p:txBody>
          <a:bodyPr anchor="t">
            <a:normAutofit/>
          </a:bodyPr>
          <a:lstStyle/>
          <a:p>
            <a:r>
              <a:rPr lang="nl-NL" sz="1600" dirty="0"/>
              <a:t>Wat is een goede leider?</a:t>
            </a:r>
          </a:p>
          <a:p>
            <a:endParaRPr lang="nl-NL" sz="1600" dirty="0"/>
          </a:p>
          <a:p>
            <a:pPr lvl="2"/>
            <a:r>
              <a:rPr lang="nl-NL" dirty="0"/>
              <a:t>Opstellen doelstellingen;</a:t>
            </a:r>
          </a:p>
          <a:p>
            <a:pPr lvl="2"/>
            <a:endParaRPr lang="nl-NL" dirty="0"/>
          </a:p>
          <a:p>
            <a:pPr lvl="2"/>
            <a:r>
              <a:rPr lang="nl-NL" dirty="0"/>
              <a:t>Aansturen/begeleiden team;</a:t>
            </a:r>
          </a:p>
          <a:p>
            <a:pPr lvl="2"/>
            <a:endParaRPr lang="nl-NL" dirty="0"/>
          </a:p>
          <a:p>
            <a:pPr lvl="2"/>
            <a:r>
              <a:rPr lang="nl-NL" dirty="0"/>
              <a:t>Goede werkomstandigheden.</a:t>
            </a:r>
          </a:p>
          <a:p>
            <a:endParaRPr lang="nl-NL" sz="1600" dirty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0817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CBE19-F7E5-EA92-F52F-D17E79E6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D7A229-21EC-E316-9182-CE697D253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4525963"/>
          </a:xfrm>
        </p:spPr>
        <p:txBody>
          <a:bodyPr/>
          <a:lstStyle/>
          <a:p>
            <a:r>
              <a:rPr lang="nl-NL" dirty="0"/>
              <a:t>“Mensen doen niet wat je zegt, ze doen wat jij doet”</a:t>
            </a:r>
          </a:p>
        </p:txBody>
      </p:sp>
    </p:spTree>
    <p:extLst>
      <p:ext uri="{BB962C8B-B14F-4D97-AF65-F5344CB8AC3E}">
        <p14:creationId xmlns:p14="http://schemas.microsoft.com/office/powerpoint/2010/main" val="137949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D3F33-9A52-9C82-D2E2-DF7A3F37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Voorbeeldfunctie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F69B1A-20A1-A586-DB59-4C87DD6E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87" y="2348880"/>
            <a:ext cx="7765322" cy="4058751"/>
          </a:xfrm>
        </p:spPr>
        <p:txBody>
          <a:bodyPr/>
          <a:lstStyle/>
          <a:p>
            <a:r>
              <a:rPr lang="nl-NL" dirty="0"/>
              <a:t>Onbewuste communicatie;</a:t>
            </a:r>
          </a:p>
          <a:p>
            <a:endParaRPr lang="nl-NL" dirty="0"/>
          </a:p>
          <a:p>
            <a:r>
              <a:rPr lang="nl-NL" dirty="0"/>
              <a:t>Laat je zien wat je verwacht van anderen?</a:t>
            </a:r>
          </a:p>
          <a:p>
            <a:endParaRPr lang="nl-NL" dirty="0"/>
          </a:p>
          <a:p>
            <a:r>
              <a:rPr lang="nl-NL" dirty="0"/>
              <a:t>Doe je wat je zegt en zeg je wat je doet?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411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217CE7C-255C-E2BE-5F91-4680BF0C2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3" b="10101"/>
          <a:stretch/>
        </p:blipFill>
        <p:spPr>
          <a:xfrm>
            <a:off x="827584" y="202332"/>
            <a:ext cx="7314252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71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isteen">
  <a:themeElements>
    <a:clrScheme name="Leisteen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eisteen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eiste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5" ma:contentTypeDescription="Een nieuw document maken." ma:contentTypeScope="" ma:versionID="83894e93a4a46e8ceca6a2a86e9a0b25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a72ee83338dcd6759214d8b070b6d88f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E3E526B2-F241-467C-9A48-9D8DE2DDF5ED}"/>
</file>

<file path=customXml/itemProps2.xml><?xml version="1.0" encoding="utf-8"?>
<ds:datastoreItem xmlns:ds="http://schemas.openxmlformats.org/officeDocument/2006/customXml" ds:itemID="{A231D08A-5A60-4A16-8E6B-0EEC238D8E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FAA494-991F-49EA-B195-D4E81CA0822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bfe1b49f-1cd4-47d5-a3dc-4ad9ba0da7af"/>
    <ds:schemaRef ds:uri="http://schemas.openxmlformats.org/package/2006/metadata/core-properties"/>
    <ds:schemaRef ds:uri="c2e09757-d42c-4fcd-ae27-c71d4b25821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TM04033929[[fn=Leisteen]]</Template>
  <TotalTime>596</TotalTime>
  <Words>644</Words>
  <Application>Microsoft Office PowerPoint</Application>
  <PresentationFormat>Diavoorstelling (4:3)</PresentationFormat>
  <Paragraphs>148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Calisto MT</vt:lpstr>
      <vt:lpstr>Wingdings 2</vt:lpstr>
      <vt:lpstr>Leisteen</vt:lpstr>
      <vt:lpstr>Begeleiden van medewerkers</vt:lpstr>
      <vt:lpstr>Planning</vt:lpstr>
      <vt:lpstr>Vandaag</vt:lpstr>
      <vt:lpstr>PowerPoint-presentatie</vt:lpstr>
      <vt:lpstr>Ken je personeel!</vt:lpstr>
      <vt:lpstr>Effectief leiding geven</vt:lpstr>
      <vt:lpstr>Stelling</vt:lpstr>
      <vt:lpstr>Voorbeeldfunctie</vt:lpstr>
      <vt:lpstr>PowerPoint-presentatie</vt:lpstr>
      <vt:lpstr>Sturen of leiden</vt:lpstr>
      <vt:lpstr>Coachen of begeleiden</vt:lpstr>
      <vt:lpstr>(onder)Steunen</vt:lpstr>
      <vt:lpstr>Delegeren</vt:lpstr>
      <vt:lpstr>Leren!</vt:lpstr>
      <vt:lpstr>Wat is leren?</vt:lpstr>
      <vt:lpstr>PowerPoint-presentatie</vt:lpstr>
      <vt:lpstr> Manieren van leren</vt:lpstr>
      <vt:lpstr>PowerPoint-presentatie</vt:lpstr>
      <vt:lpstr>Kolb  doorlopen cyclus</vt:lpstr>
      <vt:lpstr>PowerPoint-presentatie</vt:lpstr>
      <vt:lpstr>Oefening</vt:lpstr>
      <vt:lpstr>Begeleiden </vt:lpstr>
      <vt:lpstr>Dromer</vt:lpstr>
      <vt:lpstr>Beslisser</vt:lpstr>
      <vt:lpstr>Denker</vt:lpstr>
      <vt:lpstr>Begeleiden van je medestudent</vt:lpstr>
      <vt:lpstr>Praktische instructie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Opleiders Cursus</dc:title>
  <dc:creator>Robert Soesman</dc:creator>
  <cp:lastModifiedBy>Regien Mendel - ten Napel</cp:lastModifiedBy>
  <cp:revision>51</cp:revision>
  <dcterms:created xsi:type="dcterms:W3CDTF">2015-06-29T11:34:40Z</dcterms:created>
  <dcterms:modified xsi:type="dcterms:W3CDTF">2023-09-19T19:30:00Z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